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7828" y="6920483"/>
            <a:ext cx="7476743" cy="2938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F3863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C00000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F3863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F3863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0" y="129539"/>
            <a:ext cx="7446263" cy="14081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7439" y="457024"/>
            <a:ext cx="6097521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1F3863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9324" y="4964514"/>
            <a:ext cx="6213750" cy="3980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C00000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00710" y="9347303"/>
            <a:ext cx="6906259" cy="194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hyperlink" Target="mailto:katie@nationalcivilwarmuseum.org" TargetMode="External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notesSlide" Target="../notesSlides/notesSlide2.xml"/><Relationship Id="rId5" Type="http://schemas.openxmlformats.org/officeDocument/2006/relationships/slide" Target="slide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486" y="9187671"/>
            <a:ext cx="59823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4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1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3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6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7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6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an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5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200" spc="6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an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Gi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3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5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6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ai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71572" y="1077480"/>
            <a:ext cx="2628899" cy="38282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 marR="7620">
              <a:lnSpc>
                <a:spcPct val="100000"/>
              </a:lnSpc>
            </a:pPr>
            <a:r>
              <a:rPr dirty="0" spc="-275"/>
              <a:t>V</a:t>
            </a:r>
            <a:r>
              <a:rPr dirty="0" spc="-285"/>
              <a:t>O</a:t>
            </a:r>
            <a:r>
              <a:rPr dirty="0" spc="-145"/>
              <a:t>L</a:t>
            </a:r>
            <a:r>
              <a:rPr dirty="0" spc="-5"/>
              <a:t>U</a:t>
            </a:r>
            <a:r>
              <a:rPr dirty="0" spc="-45"/>
              <a:t>N</a:t>
            </a:r>
            <a:r>
              <a:rPr dirty="0" spc="-40"/>
              <a:t>TEER</a:t>
            </a:r>
          </a:p>
          <a:p>
            <a:pPr algn="ctr" marR="8890">
              <a:lnSpc>
                <a:spcPct val="100000"/>
              </a:lnSpc>
              <a:spcBef>
                <a:spcPts val="950"/>
              </a:spcBef>
            </a:pPr>
            <a:r>
              <a:rPr dirty="0" sz="3200" spc="-110">
                <a:solidFill>
                  <a:srgbClr val="001F5F"/>
                </a:solidFill>
              </a:rPr>
              <a:t>at</a:t>
            </a:r>
            <a:endParaRPr sz="320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dirty="0" sz="3200" spc="-100">
                <a:solidFill>
                  <a:srgbClr val="001F5F"/>
                </a:solidFill>
              </a:rPr>
              <a:t>T</a:t>
            </a:r>
            <a:r>
              <a:rPr dirty="0" sz="3200" spc="-105">
                <a:solidFill>
                  <a:srgbClr val="001F5F"/>
                </a:solidFill>
              </a:rPr>
              <a:t>h</a:t>
            </a:r>
            <a:r>
              <a:rPr dirty="0" sz="3200">
                <a:solidFill>
                  <a:srgbClr val="001F5F"/>
                </a:solidFill>
              </a:rPr>
              <a:t>e</a:t>
            </a:r>
            <a:r>
              <a:rPr dirty="0" sz="3200" spc="-295">
                <a:solidFill>
                  <a:srgbClr val="001F5F"/>
                </a:solidFill>
              </a:rPr>
              <a:t> </a:t>
            </a:r>
            <a:r>
              <a:rPr dirty="0" sz="3200" spc="-100">
                <a:solidFill>
                  <a:srgbClr val="001F5F"/>
                </a:solidFill>
              </a:rPr>
              <a:t>Na</a:t>
            </a:r>
            <a:r>
              <a:rPr dirty="0" sz="3200" spc="-105">
                <a:solidFill>
                  <a:srgbClr val="001F5F"/>
                </a:solidFill>
              </a:rPr>
              <a:t>t</a:t>
            </a:r>
            <a:r>
              <a:rPr dirty="0" sz="3200" spc="-95">
                <a:solidFill>
                  <a:srgbClr val="001F5F"/>
                </a:solidFill>
              </a:rPr>
              <a:t>io</a:t>
            </a:r>
            <a:r>
              <a:rPr dirty="0" sz="3200" spc="-100">
                <a:solidFill>
                  <a:srgbClr val="001F5F"/>
                </a:solidFill>
              </a:rPr>
              <a:t>na</a:t>
            </a:r>
            <a:r>
              <a:rPr dirty="0" sz="3200">
                <a:solidFill>
                  <a:srgbClr val="001F5F"/>
                </a:solidFill>
              </a:rPr>
              <a:t>l</a:t>
            </a:r>
            <a:r>
              <a:rPr dirty="0" sz="3200" spc="-240">
                <a:solidFill>
                  <a:srgbClr val="001F5F"/>
                </a:solidFill>
              </a:rPr>
              <a:t> </a:t>
            </a:r>
            <a:r>
              <a:rPr dirty="0" sz="3200" spc="-65">
                <a:solidFill>
                  <a:srgbClr val="001F5F"/>
                </a:solidFill>
              </a:rPr>
              <a:t>C</a:t>
            </a:r>
            <a:r>
              <a:rPr dirty="0" sz="3200" spc="-60">
                <a:solidFill>
                  <a:srgbClr val="001F5F"/>
                </a:solidFill>
              </a:rPr>
              <a:t>i</a:t>
            </a:r>
            <a:r>
              <a:rPr dirty="0" sz="3200" spc="-70">
                <a:solidFill>
                  <a:srgbClr val="001F5F"/>
                </a:solidFill>
              </a:rPr>
              <a:t>v</a:t>
            </a:r>
            <a:r>
              <a:rPr dirty="0" sz="3200" spc="-35">
                <a:solidFill>
                  <a:srgbClr val="001F5F"/>
                </a:solidFill>
              </a:rPr>
              <a:t>i</a:t>
            </a:r>
            <a:r>
              <a:rPr dirty="0" sz="3200">
                <a:solidFill>
                  <a:srgbClr val="001F5F"/>
                </a:solidFill>
              </a:rPr>
              <a:t>l</a:t>
            </a:r>
            <a:r>
              <a:rPr dirty="0" sz="3200" spc="-195">
                <a:solidFill>
                  <a:srgbClr val="001F5F"/>
                </a:solidFill>
              </a:rPr>
              <a:t> </a:t>
            </a:r>
            <a:r>
              <a:rPr dirty="0" sz="3200" spc="15">
                <a:solidFill>
                  <a:srgbClr val="001F5F"/>
                </a:solidFill>
              </a:rPr>
              <a:t>W</a:t>
            </a:r>
            <a:r>
              <a:rPr dirty="0" sz="3200" spc="-110">
                <a:solidFill>
                  <a:srgbClr val="001F5F"/>
                </a:solidFill>
              </a:rPr>
              <a:t>a</a:t>
            </a:r>
            <a:r>
              <a:rPr dirty="0" sz="3200">
                <a:solidFill>
                  <a:srgbClr val="001F5F"/>
                </a:solidFill>
              </a:rPr>
              <a:t>r</a:t>
            </a:r>
            <a:r>
              <a:rPr dirty="0" sz="3200" spc="-260">
                <a:solidFill>
                  <a:srgbClr val="001F5F"/>
                </a:solidFill>
              </a:rPr>
              <a:t> </a:t>
            </a:r>
            <a:r>
              <a:rPr dirty="0" sz="3200" spc="-150">
                <a:solidFill>
                  <a:srgbClr val="001F5F"/>
                </a:solidFill>
              </a:rPr>
              <a:t>Mu</a:t>
            </a:r>
            <a:r>
              <a:rPr dirty="0" sz="3200" spc="-145">
                <a:solidFill>
                  <a:srgbClr val="001F5F"/>
                </a:solidFill>
              </a:rPr>
              <a:t>s</a:t>
            </a:r>
            <a:r>
              <a:rPr dirty="0" sz="3200" spc="-150">
                <a:solidFill>
                  <a:srgbClr val="001F5F"/>
                </a:solidFill>
              </a:rPr>
              <a:t>eu</a:t>
            </a:r>
            <a:r>
              <a:rPr dirty="0" sz="3200">
                <a:solidFill>
                  <a:srgbClr val="001F5F"/>
                </a:solidFill>
              </a:rPr>
              <a:t>m</a:t>
            </a:r>
            <a:endParaRPr sz="3200"/>
          </a:p>
          <a:p>
            <a:pPr algn="ctr" marR="21590">
              <a:lnSpc>
                <a:spcPts val="1889"/>
              </a:lnSpc>
              <a:spcBef>
                <a:spcPts val="1055"/>
              </a:spcBef>
            </a:pPr>
            <a:r>
              <a:rPr dirty="0" sz="1600" spc="-100">
                <a:solidFill>
                  <a:srgbClr val="1F3863"/>
                </a:solidFill>
              </a:rPr>
              <a:t>T</a:t>
            </a:r>
            <a:r>
              <a:rPr dirty="0" sz="1600" spc="-105">
                <a:solidFill>
                  <a:srgbClr val="1F3863"/>
                </a:solidFill>
              </a:rPr>
              <a:t>h</a:t>
            </a:r>
            <a:r>
              <a:rPr dirty="0" sz="1600" spc="-85">
                <a:solidFill>
                  <a:srgbClr val="1F3863"/>
                </a:solidFill>
              </a:rPr>
              <a:t>e</a:t>
            </a:r>
            <a:r>
              <a:rPr dirty="0" sz="1600" spc="-100">
                <a:solidFill>
                  <a:srgbClr val="1F3863"/>
                </a:solidFill>
              </a:rPr>
              <a:t>r</a:t>
            </a:r>
            <a:r>
              <a:rPr dirty="0" sz="1600" spc="-10">
                <a:solidFill>
                  <a:srgbClr val="1F3863"/>
                </a:solidFill>
              </a:rPr>
              <a:t>e</a:t>
            </a:r>
            <a:r>
              <a:rPr dirty="0" sz="1600" spc="-80">
                <a:solidFill>
                  <a:srgbClr val="1F3863"/>
                </a:solidFill>
              </a:rPr>
              <a:t> </a:t>
            </a:r>
            <a:r>
              <a:rPr dirty="0" sz="1600" spc="-85">
                <a:solidFill>
                  <a:srgbClr val="1F3863"/>
                </a:solidFill>
              </a:rPr>
              <a:t>a</a:t>
            </a:r>
            <a:r>
              <a:rPr dirty="0" sz="1600" spc="-90">
                <a:solidFill>
                  <a:srgbClr val="1F3863"/>
                </a:solidFill>
              </a:rPr>
              <a:t>r</a:t>
            </a:r>
            <a:r>
              <a:rPr dirty="0" sz="1600" spc="-10">
                <a:solidFill>
                  <a:srgbClr val="1F3863"/>
                </a:solidFill>
              </a:rPr>
              <a:t>e</a:t>
            </a:r>
            <a:r>
              <a:rPr dirty="0" sz="1600" spc="-130">
                <a:solidFill>
                  <a:srgbClr val="1F3863"/>
                </a:solidFill>
              </a:rPr>
              <a:t> </a:t>
            </a:r>
            <a:r>
              <a:rPr dirty="0" sz="1600" spc="-90">
                <a:solidFill>
                  <a:srgbClr val="1F3863"/>
                </a:solidFill>
              </a:rPr>
              <a:t>ma</a:t>
            </a:r>
            <a:r>
              <a:rPr dirty="0" sz="1600" spc="-130">
                <a:solidFill>
                  <a:srgbClr val="1F3863"/>
                </a:solidFill>
              </a:rPr>
              <a:t>n</a:t>
            </a:r>
            <a:r>
              <a:rPr dirty="0" sz="1600" spc="-10">
                <a:solidFill>
                  <a:srgbClr val="1F3863"/>
                </a:solidFill>
              </a:rPr>
              <a:t>y</a:t>
            </a:r>
            <a:r>
              <a:rPr dirty="0" sz="1600" spc="-50">
                <a:solidFill>
                  <a:srgbClr val="1F3863"/>
                </a:solidFill>
              </a:rPr>
              <a:t> </a:t>
            </a:r>
            <a:r>
              <a:rPr dirty="0" sz="1600" spc="-135">
                <a:solidFill>
                  <a:srgbClr val="1F3863"/>
                </a:solidFill>
              </a:rPr>
              <a:t>w</a:t>
            </a:r>
            <a:r>
              <a:rPr dirty="0" sz="1600" spc="-40">
                <a:solidFill>
                  <a:srgbClr val="1F3863"/>
                </a:solidFill>
              </a:rPr>
              <a:t>a</a:t>
            </a:r>
            <a:r>
              <a:rPr dirty="0" sz="1600" spc="-30">
                <a:solidFill>
                  <a:srgbClr val="1F3863"/>
                </a:solidFill>
              </a:rPr>
              <a:t>y</a:t>
            </a:r>
            <a:r>
              <a:rPr dirty="0" sz="1600" spc="-10">
                <a:solidFill>
                  <a:srgbClr val="1F3863"/>
                </a:solidFill>
              </a:rPr>
              <a:t>s</a:t>
            </a:r>
            <a:r>
              <a:rPr dirty="0" sz="1600" spc="-204">
                <a:solidFill>
                  <a:srgbClr val="1F3863"/>
                </a:solidFill>
              </a:rPr>
              <a:t> </a:t>
            </a:r>
            <a:r>
              <a:rPr dirty="0" sz="1600" spc="-50">
                <a:solidFill>
                  <a:srgbClr val="1F3863"/>
                </a:solidFill>
              </a:rPr>
              <a:t>t</a:t>
            </a:r>
            <a:r>
              <a:rPr dirty="0" sz="1600" spc="-95">
                <a:solidFill>
                  <a:srgbClr val="1F3863"/>
                </a:solidFill>
              </a:rPr>
              <a:t>h</a:t>
            </a:r>
            <a:r>
              <a:rPr dirty="0" sz="1600" spc="-75">
                <a:solidFill>
                  <a:srgbClr val="1F3863"/>
                </a:solidFill>
              </a:rPr>
              <a:t>a</a:t>
            </a:r>
            <a:r>
              <a:rPr dirty="0" sz="1600" spc="-10">
                <a:solidFill>
                  <a:srgbClr val="1F3863"/>
                </a:solidFill>
              </a:rPr>
              <a:t>t</a:t>
            </a:r>
            <a:r>
              <a:rPr dirty="0" sz="1600" spc="-125">
                <a:solidFill>
                  <a:srgbClr val="1F3863"/>
                </a:solidFill>
              </a:rPr>
              <a:t> </a:t>
            </a:r>
            <a:r>
              <a:rPr dirty="0" sz="1600" spc="-20">
                <a:solidFill>
                  <a:srgbClr val="1F3863"/>
                </a:solidFill>
              </a:rPr>
              <a:t>y</a:t>
            </a:r>
            <a:r>
              <a:rPr dirty="0" sz="1600" spc="-100">
                <a:solidFill>
                  <a:srgbClr val="1F3863"/>
                </a:solidFill>
              </a:rPr>
              <a:t>o</a:t>
            </a:r>
            <a:r>
              <a:rPr dirty="0" sz="1600" spc="-15">
                <a:solidFill>
                  <a:srgbClr val="1F3863"/>
                </a:solidFill>
              </a:rPr>
              <a:t>u</a:t>
            </a:r>
            <a:r>
              <a:rPr dirty="0" sz="1600" spc="-155">
                <a:solidFill>
                  <a:srgbClr val="1F3863"/>
                </a:solidFill>
              </a:rPr>
              <a:t> </a:t>
            </a:r>
            <a:r>
              <a:rPr dirty="0" sz="1600" spc="-55">
                <a:solidFill>
                  <a:srgbClr val="1F3863"/>
                </a:solidFill>
              </a:rPr>
              <a:t>c</a:t>
            </a:r>
            <a:r>
              <a:rPr dirty="0" sz="1600" spc="-75">
                <a:solidFill>
                  <a:srgbClr val="1F3863"/>
                </a:solidFill>
              </a:rPr>
              <a:t>a</a:t>
            </a:r>
            <a:r>
              <a:rPr dirty="0" sz="1600" spc="-15">
                <a:solidFill>
                  <a:srgbClr val="1F3863"/>
                </a:solidFill>
              </a:rPr>
              <a:t>n</a:t>
            </a:r>
            <a:r>
              <a:rPr dirty="0" sz="1600" spc="-120">
                <a:solidFill>
                  <a:srgbClr val="1F3863"/>
                </a:solidFill>
              </a:rPr>
              <a:t> </a:t>
            </a:r>
            <a:r>
              <a:rPr dirty="0" sz="1600" spc="-120">
                <a:solidFill>
                  <a:srgbClr val="1F3863"/>
                </a:solidFill>
              </a:rPr>
              <a:t>h</a:t>
            </a:r>
            <a:r>
              <a:rPr dirty="0" sz="1600" spc="-95">
                <a:solidFill>
                  <a:srgbClr val="1F3863"/>
                </a:solidFill>
              </a:rPr>
              <a:t>e</a:t>
            </a:r>
            <a:r>
              <a:rPr dirty="0" sz="1600" spc="-110">
                <a:solidFill>
                  <a:srgbClr val="1F3863"/>
                </a:solidFill>
              </a:rPr>
              <a:t>l</a:t>
            </a:r>
            <a:r>
              <a:rPr dirty="0" sz="1600" spc="-190">
                <a:solidFill>
                  <a:srgbClr val="1F3863"/>
                </a:solidFill>
              </a:rPr>
              <a:t>p</a:t>
            </a:r>
            <a:r>
              <a:rPr dirty="0" sz="1600" spc="85">
                <a:solidFill>
                  <a:srgbClr val="1F3863"/>
                </a:solidFill>
              </a:rPr>
              <a:t>.</a:t>
            </a:r>
            <a:r>
              <a:rPr dirty="0" sz="1600" spc="100">
                <a:solidFill>
                  <a:srgbClr val="1F3863"/>
                </a:solidFill>
              </a:rPr>
              <a:t>.</a:t>
            </a:r>
            <a:r>
              <a:rPr dirty="0" sz="1600" spc="-5">
                <a:solidFill>
                  <a:srgbClr val="1F3863"/>
                </a:solidFill>
              </a:rPr>
              <a:t>.</a:t>
            </a:r>
            <a:endParaRPr sz="1600"/>
          </a:p>
          <a:p>
            <a:pPr algn="ctr" marL="916305" marR="919480" indent="-3810">
              <a:lnSpc>
                <a:spcPts val="1680"/>
              </a:lnSpc>
              <a:spcBef>
                <a:spcPts val="25"/>
              </a:spcBef>
            </a:pP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100" b="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7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visi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5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3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5" b="0">
                <a:solidFill>
                  <a:srgbClr val="1F3863"/>
                </a:solidFill>
                <a:latin typeface="Calibri"/>
                <a:cs typeface="Calibri"/>
              </a:rPr>
              <a:t>x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pe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en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2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8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45" b="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5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g </a:t>
            </a:r>
            <a:r>
              <a:rPr dirty="0" sz="1400" spc="-14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s,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nn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15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6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45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35" b="0">
                <a:solidFill>
                  <a:srgbClr val="1F3863"/>
                </a:solidFill>
                <a:latin typeface="Calibri"/>
                <a:cs typeface="Calibri"/>
              </a:rPr>
              <a:t>ivit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6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-15" b="0">
                <a:solidFill>
                  <a:srgbClr val="1F3863"/>
                </a:solidFill>
                <a:latin typeface="Calibri"/>
                <a:cs typeface="Calibri"/>
              </a:rPr>
              <a:t>ta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io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,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5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5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40" b="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6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gall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s.</a:t>
            </a:r>
            <a:endParaRPr sz="1400">
              <a:latin typeface="Calibri"/>
              <a:cs typeface="Calibri"/>
            </a:endParaRPr>
          </a:p>
          <a:p>
            <a:pPr algn="ctr" marR="9525">
              <a:lnSpc>
                <a:spcPts val="1625"/>
              </a:lnSpc>
            </a:pPr>
            <a:r>
              <a:rPr dirty="0" sz="1400" spc="90" b="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7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-5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lo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9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40" b="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cu</a:t>
            </a:r>
            <a:r>
              <a:rPr dirty="0" sz="1400" spc="40" b="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7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6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6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5" b="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0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rc</a:t>
            </a:r>
            <a:r>
              <a:rPr dirty="0" sz="1400" spc="4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35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algn="ctr" marR="5715">
              <a:lnSpc>
                <a:spcPct val="100000"/>
              </a:lnSpc>
            </a:pPr>
            <a:r>
              <a:rPr dirty="0" sz="1400" spc="75" b="0">
                <a:solidFill>
                  <a:srgbClr val="1F3863"/>
                </a:solidFill>
                <a:latin typeface="Calibri"/>
                <a:cs typeface="Calibri"/>
              </a:rPr>
              <a:t>As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is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40" b="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35" b="0">
                <a:solidFill>
                  <a:srgbClr val="1F3863"/>
                </a:solidFill>
                <a:latin typeface="Calibri"/>
                <a:cs typeface="Calibri"/>
              </a:rPr>
              <a:t> a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dm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is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ve</a:t>
            </a:r>
            <a:r>
              <a:rPr dirty="0" sz="1400" spc="8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ee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9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6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6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35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ce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s.</a:t>
            </a:r>
            <a:endParaRPr sz="1400">
              <a:latin typeface="Calibri"/>
              <a:cs typeface="Calibri"/>
            </a:endParaRPr>
          </a:p>
          <a:p>
            <a:pPr marL="1112520" indent="67945">
              <a:lnSpc>
                <a:spcPct val="100000"/>
              </a:lnSpc>
            </a:pPr>
            <a:r>
              <a:rPr dirty="0" sz="1400" spc="45" b="0">
                <a:solidFill>
                  <a:srgbClr val="1F3863"/>
                </a:solidFill>
                <a:latin typeface="Calibri"/>
                <a:cs typeface="Calibri"/>
              </a:rPr>
              <a:t>Hel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400" spc="9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40" b="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0" b="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-15" b="0">
                <a:solidFill>
                  <a:srgbClr val="1F3863"/>
                </a:solidFill>
                <a:latin typeface="Calibri"/>
                <a:cs typeface="Calibri"/>
              </a:rPr>
              <a:t>ke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10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13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45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-4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ivi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7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-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50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4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0" b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" b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8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5" b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-10" b="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-25" b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5" b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25" b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-55" b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50" b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b="0">
                <a:solidFill>
                  <a:srgbClr val="1F3863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250">
              <a:latin typeface="Times New Roman"/>
              <a:cs typeface="Times New Roman"/>
            </a:endParaRPr>
          </a:p>
          <a:p>
            <a:pPr algn="ctr" marR="13970">
              <a:lnSpc>
                <a:spcPct val="100000"/>
              </a:lnSpc>
            </a:pPr>
            <a:r>
              <a:rPr dirty="0" sz="1400" spc="-70" b="0">
                <a:solidFill>
                  <a:srgbClr val="1F3863"/>
                </a:solidFill>
                <a:latin typeface="Century"/>
                <a:cs typeface="Century"/>
              </a:rPr>
              <a:t>I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f</a:t>
            </a:r>
            <a:r>
              <a:rPr dirty="0" sz="1400" spc="-165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75" b="0">
                <a:solidFill>
                  <a:srgbClr val="1F3863"/>
                </a:solidFill>
                <a:latin typeface="Century"/>
                <a:cs typeface="Century"/>
              </a:rPr>
              <a:t>y</a:t>
            </a:r>
            <a:r>
              <a:rPr dirty="0" sz="1400" spc="-70" b="0">
                <a:solidFill>
                  <a:srgbClr val="1F3863"/>
                </a:solidFill>
                <a:latin typeface="Century"/>
                <a:cs typeface="Century"/>
              </a:rPr>
              <a:t>o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u</a:t>
            </a:r>
            <a:r>
              <a:rPr dirty="0" sz="1400" spc="-155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135" b="0">
                <a:solidFill>
                  <a:srgbClr val="1F3863"/>
                </a:solidFill>
                <a:latin typeface="Century"/>
                <a:cs typeface="Century"/>
              </a:rPr>
              <a:t>ar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spc="-204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110" b="0">
                <a:solidFill>
                  <a:srgbClr val="1F3863"/>
                </a:solidFill>
                <a:latin typeface="Century"/>
                <a:cs typeface="Century"/>
              </a:rPr>
              <a:t>i</a:t>
            </a:r>
            <a:r>
              <a:rPr dirty="0" sz="1400" spc="-114" b="0">
                <a:solidFill>
                  <a:srgbClr val="1F3863"/>
                </a:solidFill>
                <a:latin typeface="Century"/>
                <a:cs typeface="Century"/>
              </a:rPr>
              <a:t>n</a:t>
            </a:r>
            <a:r>
              <a:rPr dirty="0" sz="1400" spc="-105" b="0">
                <a:solidFill>
                  <a:srgbClr val="1F3863"/>
                </a:solidFill>
                <a:latin typeface="Century"/>
                <a:cs typeface="Century"/>
              </a:rPr>
              <a:t>te</a:t>
            </a:r>
            <a:r>
              <a:rPr dirty="0" sz="1400" spc="-110" b="0">
                <a:solidFill>
                  <a:srgbClr val="1F3863"/>
                </a:solidFill>
                <a:latin typeface="Century"/>
                <a:cs typeface="Century"/>
              </a:rPr>
              <a:t>r</a:t>
            </a:r>
            <a:r>
              <a:rPr dirty="0" sz="1400" spc="-105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spc="-110" b="0">
                <a:solidFill>
                  <a:srgbClr val="1F3863"/>
                </a:solidFill>
                <a:latin typeface="Century"/>
                <a:cs typeface="Century"/>
              </a:rPr>
              <a:t>s</a:t>
            </a:r>
            <a:r>
              <a:rPr dirty="0" sz="1400" spc="-105" b="0">
                <a:solidFill>
                  <a:srgbClr val="1F3863"/>
                </a:solidFill>
                <a:latin typeface="Century"/>
                <a:cs typeface="Century"/>
              </a:rPr>
              <a:t>te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d</a:t>
            </a:r>
            <a:r>
              <a:rPr dirty="0" sz="1400" spc="-185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i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n</a:t>
            </a:r>
            <a:r>
              <a:rPr dirty="0" sz="1400" spc="-170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fi</a:t>
            </a:r>
            <a:r>
              <a:rPr dirty="0" sz="1400" spc="-90" b="0">
                <a:solidFill>
                  <a:srgbClr val="1F3863"/>
                </a:solidFill>
                <a:latin typeface="Century"/>
                <a:cs typeface="Century"/>
              </a:rPr>
              <a:t>nd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i</a:t>
            </a:r>
            <a:r>
              <a:rPr dirty="0" sz="1400" spc="-90" b="0">
                <a:solidFill>
                  <a:srgbClr val="1F3863"/>
                </a:solidFill>
                <a:latin typeface="Century"/>
                <a:cs typeface="Century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g</a:t>
            </a:r>
            <a:r>
              <a:rPr dirty="0" sz="1400" spc="-160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80" b="0">
                <a:solidFill>
                  <a:srgbClr val="1F3863"/>
                </a:solidFill>
                <a:latin typeface="Century"/>
                <a:cs typeface="Century"/>
              </a:rPr>
              <a:t>o</a:t>
            </a:r>
            <a:r>
              <a:rPr dirty="0" sz="1400" spc="-90" b="0">
                <a:solidFill>
                  <a:srgbClr val="1F3863"/>
                </a:solidFill>
                <a:latin typeface="Century"/>
                <a:cs typeface="Century"/>
              </a:rPr>
              <a:t>u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t</a:t>
            </a:r>
            <a:r>
              <a:rPr dirty="0" sz="1400" spc="-155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75" b="0">
                <a:solidFill>
                  <a:srgbClr val="1F3863"/>
                </a:solidFill>
                <a:latin typeface="Century"/>
                <a:cs typeface="Century"/>
              </a:rPr>
              <a:t>m</a:t>
            </a:r>
            <a:r>
              <a:rPr dirty="0" sz="1400" spc="-70" b="0">
                <a:solidFill>
                  <a:srgbClr val="1F3863"/>
                </a:solidFill>
                <a:latin typeface="Century"/>
                <a:cs typeface="Century"/>
              </a:rPr>
              <a:t>o</a:t>
            </a:r>
            <a:r>
              <a:rPr dirty="0" sz="1400" spc="-75" b="0">
                <a:solidFill>
                  <a:srgbClr val="1F3863"/>
                </a:solidFill>
                <a:latin typeface="Century"/>
                <a:cs typeface="Century"/>
              </a:rPr>
              <a:t>r</a:t>
            </a:r>
            <a:r>
              <a:rPr dirty="0" sz="1400" spc="-70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,</a:t>
            </a:r>
            <a:r>
              <a:rPr dirty="0" sz="1400" spc="-180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125" b="0">
                <a:solidFill>
                  <a:srgbClr val="1F3863"/>
                </a:solidFill>
                <a:latin typeface="Century"/>
                <a:cs typeface="Century"/>
              </a:rPr>
              <a:t>p</a:t>
            </a:r>
            <a:r>
              <a:rPr dirty="0" sz="1400" spc="-120" b="0">
                <a:solidFill>
                  <a:srgbClr val="1F3863"/>
                </a:solidFill>
                <a:latin typeface="Century"/>
                <a:cs typeface="Century"/>
              </a:rPr>
              <a:t>l</a:t>
            </a:r>
            <a:r>
              <a:rPr dirty="0" sz="1400" spc="-114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spc="-125" b="0">
                <a:solidFill>
                  <a:srgbClr val="1F3863"/>
                </a:solidFill>
                <a:latin typeface="Century"/>
                <a:cs typeface="Century"/>
              </a:rPr>
              <a:t>as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spc="-215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c</a:t>
            </a:r>
            <a:r>
              <a:rPr dirty="0" sz="1400" spc="-80" b="0">
                <a:solidFill>
                  <a:srgbClr val="1F3863"/>
                </a:solidFill>
                <a:latin typeface="Century"/>
                <a:cs typeface="Century"/>
              </a:rPr>
              <a:t>o</a:t>
            </a:r>
            <a:r>
              <a:rPr dirty="0" sz="1400" spc="-90" b="0">
                <a:solidFill>
                  <a:srgbClr val="1F3863"/>
                </a:solidFill>
                <a:latin typeface="Century"/>
                <a:cs typeface="Century"/>
              </a:rPr>
              <a:t>n</a:t>
            </a:r>
            <a:r>
              <a:rPr dirty="0" sz="1400" spc="-80" b="0">
                <a:solidFill>
                  <a:srgbClr val="1F3863"/>
                </a:solidFill>
                <a:latin typeface="Century"/>
                <a:cs typeface="Century"/>
              </a:rPr>
              <a:t>t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ac</a:t>
            </a:r>
            <a:r>
              <a:rPr dirty="0" sz="1400" spc="-80" b="0">
                <a:solidFill>
                  <a:srgbClr val="1F3863"/>
                </a:solidFill>
                <a:latin typeface="Century"/>
                <a:cs typeface="Century"/>
              </a:rPr>
              <a:t>t:</a:t>
            </a:r>
            <a:endParaRPr sz="1400">
              <a:latin typeface="Century"/>
              <a:cs typeface="Century"/>
            </a:endParaRPr>
          </a:p>
          <a:p>
            <a:pPr algn="ctr" marR="13335">
              <a:lnSpc>
                <a:spcPct val="100000"/>
              </a:lnSpc>
              <a:spcBef>
                <a:spcPts val="300"/>
              </a:spcBef>
            </a:pPr>
            <a:r>
              <a:rPr dirty="0" sz="1400" spc="-125" b="0">
                <a:solidFill>
                  <a:srgbClr val="1F3863"/>
                </a:solidFill>
                <a:latin typeface="Century"/>
                <a:cs typeface="Century"/>
              </a:rPr>
              <a:t>Ka</a:t>
            </a:r>
            <a:r>
              <a:rPr dirty="0" sz="1400" spc="-114" b="0">
                <a:solidFill>
                  <a:srgbClr val="1F3863"/>
                </a:solidFill>
                <a:latin typeface="Century"/>
                <a:cs typeface="Century"/>
              </a:rPr>
              <a:t>t</a:t>
            </a:r>
            <a:r>
              <a:rPr dirty="0" sz="1400" spc="-120" b="0">
                <a:solidFill>
                  <a:srgbClr val="1F3863"/>
                </a:solidFill>
                <a:latin typeface="Century"/>
                <a:cs typeface="Century"/>
              </a:rPr>
              <a:t>i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spc="-240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75" b="0">
                <a:solidFill>
                  <a:srgbClr val="1F3863"/>
                </a:solidFill>
                <a:latin typeface="Century"/>
                <a:cs typeface="Century"/>
              </a:rPr>
              <a:t>Dic</a:t>
            </a:r>
            <a:r>
              <a:rPr dirty="0" sz="1400" spc="-80" b="0">
                <a:solidFill>
                  <a:srgbClr val="1F3863"/>
                </a:solidFill>
                <a:latin typeface="Century"/>
                <a:cs typeface="Century"/>
              </a:rPr>
              <a:t>k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,</a:t>
            </a:r>
            <a:r>
              <a:rPr dirty="0" sz="1400" spc="-180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90" b="0">
                <a:solidFill>
                  <a:srgbClr val="1F3863"/>
                </a:solidFill>
                <a:latin typeface="Century"/>
                <a:cs typeface="Century"/>
              </a:rPr>
              <a:t>ph</a:t>
            </a:r>
            <a:r>
              <a:rPr dirty="0" sz="1400" spc="-80" b="0">
                <a:solidFill>
                  <a:srgbClr val="1F3863"/>
                </a:solidFill>
                <a:latin typeface="Century"/>
                <a:cs typeface="Century"/>
              </a:rPr>
              <a:t>o</a:t>
            </a:r>
            <a:r>
              <a:rPr dirty="0" sz="1400" spc="-90" b="0">
                <a:solidFill>
                  <a:srgbClr val="1F3863"/>
                </a:solidFill>
                <a:latin typeface="Century"/>
                <a:cs typeface="Century"/>
              </a:rPr>
              <a:t>n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spc="-170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717-260</a:t>
            </a:r>
            <a:r>
              <a:rPr dirty="0" sz="1400" spc="-100" b="0">
                <a:solidFill>
                  <a:srgbClr val="1F3863"/>
                </a:solidFill>
                <a:latin typeface="Century"/>
                <a:cs typeface="Century"/>
              </a:rPr>
              <a:t>-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9</a:t>
            </a:r>
            <a:r>
              <a:rPr dirty="0" sz="1400" spc="-100" b="0">
                <a:solidFill>
                  <a:srgbClr val="1F3863"/>
                </a:solidFill>
                <a:latin typeface="Century"/>
                <a:cs typeface="Century"/>
              </a:rPr>
              <a:t>5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7</a:t>
            </a:r>
            <a:r>
              <a:rPr dirty="0" sz="1400" spc="-100" b="0">
                <a:solidFill>
                  <a:srgbClr val="1F3863"/>
                </a:solidFill>
                <a:latin typeface="Century"/>
                <a:cs typeface="Century"/>
              </a:rPr>
              <a:t>5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,</a:t>
            </a:r>
            <a:r>
              <a:rPr dirty="0" sz="1400" spc="-170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80" b="0">
                <a:solidFill>
                  <a:srgbClr val="1F3863"/>
                </a:solidFill>
                <a:latin typeface="Century"/>
                <a:cs typeface="Century"/>
              </a:rPr>
              <a:t>e</a:t>
            </a:r>
            <a:r>
              <a:rPr dirty="0" sz="1400" spc="-85" b="0">
                <a:solidFill>
                  <a:srgbClr val="1F3863"/>
                </a:solidFill>
                <a:latin typeface="Century"/>
                <a:cs typeface="Century"/>
              </a:rPr>
              <a:t>-mail</a:t>
            </a:r>
            <a:r>
              <a:rPr dirty="0" sz="1400" b="0">
                <a:solidFill>
                  <a:srgbClr val="1F3863"/>
                </a:solidFill>
                <a:latin typeface="Century"/>
                <a:cs typeface="Century"/>
              </a:rPr>
              <a:t>:</a:t>
            </a:r>
            <a:r>
              <a:rPr dirty="0" sz="1400" spc="-204" b="0">
                <a:solidFill>
                  <a:srgbClr val="1F3863"/>
                </a:solidFill>
                <a:latin typeface="Century"/>
                <a:cs typeface="Century"/>
              </a:rPr>
              <a:t> </a:t>
            </a:r>
            <a:r>
              <a:rPr dirty="0" sz="1400" spc="-114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k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a</a:t>
            </a:r>
            <a:r>
              <a:rPr dirty="0" sz="1400" spc="-105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t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i</a:t>
            </a:r>
            <a:r>
              <a:rPr dirty="0" sz="1400" spc="-105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e</a:t>
            </a:r>
            <a:r>
              <a:rPr dirty="0" sz="1400" spc="-114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@n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a</a:t>
            </a:r>
            <a:r>
              <a:rPr dirty="0" sz="1400" spc="-105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t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i</a:t>
            </a:r>
            <a:r>
              <a:rPr dirty="0" sz="1400" spc="-105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o</a:t>
            </a:r>
            <a:r>
              <a:rPr dirty="0" sz="1400" spc="-114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n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alcivilwarm</a:t>
            </a:r>
            <a:r>
              <a:rPr dirty="0" sz="1400" spc="-114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u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s</a:t>
            </a:r>
            <a:r>
              <a:rPr dirty="0" sz="1400" spc="-105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e</a:t>
            </a:r>
            <a:r>
              <a:rPr dirty="0" sz="1400" spc="-114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u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m</a:t>
            </a:r>
            <a:r>
              <a:rPr dirty="0" sz="1400" spc="-105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.o</a:t>
            </a:r>
            <a:r>
              <a:rPr dirty="0" sz="1400" spc="-110" b="0" u="sng">
                <a:solidFill>
                  <a:srgbClr val="800080"/>
                </a:solidFill>
                <a:latin typeface="Century"/>
                <a:cs typeface="Century"/>
                <a:hlinkClick r:id="rId3"/>
              </a:rPr>
              <a:t>rg</a:t>
            </a:r>
            <a:endParaRPr sz="1400">
              <a:latin typeface="Century"/>
              <a:cs typeface="Century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94945">
              <a:lnSpc>
                <a:spcPts val="7175"/>
              </a:lnSpc>
            </a:pPr>
            <a:r>
              <a:rPr dirty="0" spc="250"/>
              <a:t>W</a:t>
            </a:r>
            <a:r>
              <a:rPr dirty="0" spc="-40"/>
              <a:t>E</a:t>
            </a:r>
            <a:r>
              <a:rPr dirty="0" spc="85"/>
              <a:t> </a:t>
            </a:r>
            <a:r>
              <a:rPr dirty="0" spc="50"/>
              <a:t>W</a:t>
            </a:r>
            <a:r>
              <a:rPr dirty="0" spc="-100"/>
              <a:t>A</a:t>
            </a:r>
            <a:r>
              <a:rPr dirty="0" spc="-150"/>
              <a:t>N</a:t>
            </a:r>
            <a:r>
              <a:rPr dirty="0" spc="-45"/>
              <a:t>T</a:t>
            </a:r>
            <a:r>
              <a:rPr dirty="0" spc="-310"/>
              <a:t> </a:t>
            </a:r>
            <a:r>
              <a:rPr dirty="0" spc="-305"/>
              <a:t>Y</a:t>
            </a:r>
            <a:r>
              <a:rPr dirty="0" spc="75"/>
              <a:t>O</a:t>
            </a:r>
            <a:r>
              <a:rPr dirty="0" spc="70"/>
              <a:t>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7390" y="357665"/>
            <a:ext cx="47053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20" b="1">
                <a:solidFill>
                  <a:srgbClr val="FFFFFF"/>
                </a:solidFill>
                <a:latin typeface="Book Antiqua"/>
                <a:cs typeface="Book Antiqua"/>
              </a:rPr>
              <a:t>I</a:t>
            </a:r>
            <a:r>
              <a:rPr dirty="0" sz="2000" spc="-65" b="1">
                <a:solidFill>
                  <a:srgbClr val="FFFFFF"/>
                </a:solidFill>
                <a:latin typeface="Book Antiqua"/>
                <a:cs typeface="Book Antiqua"/>
              </a:rPr>
              <a:t>’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d</a:t>
            </a:r>
            <a:r>
              <a:rPr dirty="0" sz="2000" spc="25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2000" spc="-35" b="1">
                <a:solidFill>
                  <a:srgbClr val="FFFFFF"/>
                </a:solidFill>
                <a:latin typeface="Book Antiqua"/>
                <a:cs typeface="Book Antiqua"/>
              </a:rPr>
              <a:t>l</a:t>
            </a:r>
            <a:r>
              <a:rPr dirty="0" sz="2000" spc="-45" b="1">
                <a:solidFill>
                  <a:srgbClr val="FFFFFF"/>
                </a:solidFill>
                <a:latin typeface="Book Antiqua"/>
                <a:cs typeface="Book Antiqua"/>
              </a:rPr>
              <a:t>i</a:t>
            </a:r>
            <a:r>
              <a:rPr dirty="0" sz="2000" spc="10" b="1">
                <a:solidFill>
                  <a:srgbClr val="FFFFFF"/>
                </a:solidFill>
                <a:latin typeface="Book Antiqua"/>
                <a:cs typeface="Book Antiqua"/>
              </a:rPr>
              <a:t>k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e</a:t>
            </a:r>
            <a:r>
              <a:rPr dirty="0" sz="2000" spc="45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2000" spc="60" b="1">
                <a:solidFill>
                  <a:srgbClr val="FFFFFF"/>
                </a:solidFill>
                <a:latin typeface="Book Antiqua"/>
                <a:cs typeface="Book Antiqua"/>
              </a:rPr>
              <a:t>t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o</a:t>
            </a:r>
            <a:r>
              <a:rPr dirty="0" sz="2000" spc="100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2000" spc="10" b="1">
                <a:solidFill>
                  <a:srgbClr val="FFFFFF"/>
                </a:solidFill>
                <a:latin typeface="Book Antiqua"/>
                <a:cs typeface="Book Antiqua"/>
              </a:rPr>
              <a:t>b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e</a:t>
            </a:r>
            <a:r>
              <a:rPr dirty="0" sz="2000" spc="55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2000" spc="30" b="1">
                <a:solidFill>
                  <a:srgbClr val="FFFFFF"/>
                </a:solidFill>
                <a:latin typeface="Book Antiqua"/>
                <a:cs typeface="Book Antiqua"/>
              </a:rPr>
              <a:t>c</a:t>
            </a:r>
            <a:r>
              <a:rPr dirty="0" sz="2000" spc="35" b="1">
                <a:solidFill>
                  <a:srgbClr val="FFFFFF"/>
                </a:solidFill>
                <a:latin typeface="Book Antiqua"/>
                <a:cs typeface="Book Antiqua"/>
              </a:rPr>
              <a:t>on</a:t>
            </a:r>
            <a:r>
              <a:rPr dirty="0" sz="2000" spc="30" b="1">
                <a:solidFill>
                  <a:srgbClr val="FFFFFF"/>
                </a:solidFill>
                <a:latin typeface="Book Antiqua"/>
                <a:cs typeface="Book Antiqua"/>
              </a:rPr>
              <a:t>s</a:t>
            </a:r>
            <a:r>
              <a:rPr dirty="0" sz="2000" spc="40" b="1">
                <a:solidFill>
                  <a:srgbClr val="FFFFFF"/>
                </a:solidFill>
                <a:latin typeface="Book Antiqua"/>
                <a:cs typeface="Book Antiqua"/>
              </a:rPr>
              <a:t>i</a:t>
            </a:r>
            <a:r>
              <a:rPr dirty="0" sz="2000" spc="35" b="1">
                <a:solidFill>
                  <a:srgbClr val="FFFFFF"/>
                </a:solidFill>
                <a:latin typeface="Book Antiqua"/>
                <a:cs typeface="Book Antiqua"/>
              </a:rPr>
              <a:t>d</a:t>
            </a:r>
            <a:r>
              <a:rPr dirty="0" sz="2000" spc="40" b="1">
                <a:solidFill>
                  <a:srgbClr val="FFFFFF"/>
                </a:solidFill>
                <a:latin typeface="Book Antiqua"/>
                <a:cs typeface="Book Antiqua"/>
              </a:rPr>
              <a:t>e</a:t>
            </a:r>
            <a:r>
              <a:rPr dirty="0" sz="2000" spc="35" b="1">
                <a:solidFill>
                  <a:srgbClr val="FFFFFF"/>
                </a:solidFill>
                <a:latin typeface="Book Antiqua"/>
                <a:cs typeface="Book Antiqua"/>
              </a:rPr>
              <a:t>r</a:t>
            </a:r>
            <a:r>
              <a:rPr dirty="0" sz="2000" spc="30" b="1">
                <a:solidFill>
                  <a:srgbClr val="FFFFFF"/>
                </a:solidFill>
                <a:latin typeface="Book Antiqua"/>
                <a:cs typeface="Book Antiqua"/>
              </a:rPr>
              <a:t>e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d</a:t>
            </a:r>
            <a:r>
              <a:rPr dirty="0" sz="2000" spc="25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2000" spc="100" b="1">
                <a:solidFill>
                  <a:srgbClr val="FFFFFF"/>
                </a:solidFill>
                <a:latin typeface="Book Antiqua"/>
                <a:cs typeface="Book Antiqua"/>
              </a:rPr>
              <a:t>a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s</a:t>
            </a:r>
            <a:r>
              <a:rPr dirty="0" sz="2000" spc="130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a</a:t>
            </a:r>
            <a:r>
              <a:rPr dirty="0" sz="2000" spc="175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2000" spc="-15" b="1">
                <a:solidFill>
                  <a:srgbClr val="FFFFFF"/>
                </a:solidFill>
                <a:latin typeface="Book Antiqua"/>
                <a:cs typeface="Book Antiqua"/>
              </a:rPr>
              <a:t>v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o</a:t>
            </a:r>
            <a:r>
              <a:rPr dirty="0" sz="2000" spc="-10" b="1">
                <a:solidFill>
                  <a:srgbClr val="FFFFFF"/>
                </a:solidFill>
                <a:latin typeface="Book Antiqua"/>
                <a:cs typeface="Book Antiqua"/>
              </a:rPr>
              <a:t>l</a:t>
            </a:r>
            <a:r>
              <a:rPr dirty="0" sz="2000" spc="20" b="1">
                <a:solidFill>
                  <a:srgbClr val="FFFFFF"/>
                </a:solidFill>
                <a:latin typeface="Book Antiqua"/>
                <a:cs typeface="Book Antiqua"/>
              </a:rPr>
              <a:t>un</a:t>
            </a:r>
            <a:r>
              <a:rPr dirty="0" sz="2000" spc="15" b="1">
                <a:solidFill>
                  <a:srgbClr val="FFFFFF"/>
                </a:solidFill>
                <a:latin typeface="Book Antiqua"/>
                <a:cs typeface="Book Antiqua"/>
              </a:rPr>
              <a:t>t</a:t>
            </a:r>
            <a:r>
              <a:rPr dirty="0" sz="2000" spc="65" b="1">
                <a:solidFill>
                  <a:srgbClr val="FFFFFF"/>
                </a:solidFill>
                <a:latin typeface="Book Antiqua"/>
                <a:cs typeface="Book Antiqua"/>
              </a:rPr>
              <a:t>ee</a:t>
            </a:r>
            <a:r>
              <a:rPr dirty="0" sz="2000" spc="-145" b="1">
                <a:solidFill>
                  <a:srgbClr val="FFFFFF"/>
                </a:solidFill>
                <a:latin typeface="Book Antiqua"/>
                <a:cs typeface="Book Antiqua"/>
              </a:rPr>
              <a:t>r</a:t>
            </a:r>
            <a:r>
              <a:rPr dirty="0" sz="2000" b="1">
                <a:solidFill>
                  <a:srgbClr val="FFFFFF"/>
                </a:solidFill>
                <a:latin typeface="Book Antiqua"/>
                <a:cs typeface="Book Antiqua"/>
              </a:rPr>
              <a:t>.</a:t>
            </a:r>
            <a:endParaRPr sz="20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400" y="1193289"/>
            <a:ext cx="7371715" cy="393700"/>
          </a:xfrm>
          <a:custGeom>
            <a:avLst/>
            <a:gdLst/>
            <a:ahLst/>
            <a:cxnLst/>
            <a:rect l="l" t="t" r="r" b="b"/>
            <a:pathLst>
              <a:path w="7371715" h="393700">
                <a:moveTo>
                  <a:pt x="0" y="65531"/>
                </a:moveTo>
                <a:lnTo>
                  <a:pt x="13309" y="25933"/>
                </a:lnTo>
                <a:lnTo>
                  <a:pt x="47002" y="2654"/>
                </a:lnTo>
                <a:lnTo>
                  <a:pt x="7306056" y="0"/>
                </a:lnTo>
                <a:lnTo>
                  <a:pt x="7320495" y="1600"/>
                </a:lnTo>
                <a:lnTo>
                  <a:pt x="7355687" y="22745"/>
                </a:lnTo>
                <a:lnTo>
                  <a:pt x="7371448" y="61137"/>
                </a:lnTo>
                <a:lnTo>
                  <a:pt x="7371588" y="327659"/>
                </a:lnTo>
                <a:lnTo>
                  <a:pt x="7369987" y="342099"/>
                </a:lnTo>
                <a:lnTo>
                  <a:pt x="7348842" y="377291"/>
                </a:lnTo>
                <a:lnTo>
                  <a:pt x="7310450" y="393052"/>
                </a:lnTo>
                <a:lnTo>
                  <a:pt x="65532" y="393191"/>
                </a:lnTo>
                <a:lnTo>
                  <a:pt x="51092" y="391591"/>
                </a:lnTo>
                <a:lnTo>
                  <a:pt x="15900" y="370446"/>
                </a:lnTo>
                <a:lnTo>
                  <a:pt x="139" y="332054"/>
                </a:lnTo>
                <a:lnTo>
                  <a:pt x="0" y="6553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2400" y="1645920"/>
            <a:ext cx="7371715" cy="393700"/>
          </a:xfrm>
          <a:custGeom>
            <a:avLst/>
            <a:gdLst/>
            <a:ahLst/>
            <a:cxnLst/>
            <a:rect l="l" t="t" r="r" b="b"/>
            <a:pathLst>
              <a:path w="7371715" h="393700">
                <a:moveTo>
                  <a:pt x="7306056" y="0"/>
                </a:moveTo>
                <a:lnTo>
                  <a:pt x="61137" y="139"/>
                </a:lnTo>
                <a:lnTo>
                  <a:pt x="22745" y="15900"/>
                </a:lnTo>
                <a:lnTo>
                  <a:pt x="1587" y="51092"/>
                </a:lnTo>
                <a:lnTo>
                  <a:pt x="0" y="65532"/>
                </a:lnTo>
                <a:lnTo>
                  <a:pt x="139" y="332054"/>
                </a:lnTo>
                <a:lnTo>
                  <a:pt x="15900" y="370446"/>
                </a:lnTo>
                <a:lnTo>
                  <a:pt x="51092" y="391591"/>
                </a:lnTo>
                <a:lnTo>
                  <a:pt x="65531" y="393192"/>
                </a:lnTo>
                <a:lnTo>
                  <a:pt x="7310450" y="393052"/>
                </a:lnTo>
                <a:lnTo>
                  <a:pt x="7348842" y="377291"/>
                </a:lnTo>
                <a:lnTo>
                  <a:pt x="7369987" y="342099"/>
                </a:lnTo>
                <a:lnTo>
                  <a:pt x="7371587" y="327660"/>
                </a:lnTo>
                <a:lnTo>
                  <a:pt x="7371448" y="61137"/>
                </a:lnTo>
                <a:lnTo>
                  <a:pt x="7355687" y="22745"/>
                </a:lnTo>
                <a:lnTo>
                  <a:pt x="7320495" y="1587"/>
                </a:lnTo>
                <a:lnTo>
                  <a:pt x="7306056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400" y="2100072"/>
            <a:ext cx="7371715" cy="393700"/>
          </a:xfrm>
          <a:custGeom>
            <a:avLst/>
            <a:gdLst/>
            <a:ahLst/>
            <a:cxnLst/>
            <a:rect l="l" t="t" r="r" b="b"/>
            <a:pathLst>
              <a:path w="7371715" h="393700">
                <a:moveTo>
                  <a:pt x="7306056" y="0"/>
                </a:moveTo>
                <a:lnTo>
                  <a:pt x="61137" y="139"/>
                </a:lnTo>
                <a:lnTo>
                  <a:pt x="22745" y="15900"/>
                </a:lnTo>
                <a:lnTo>
                  <a:pt x="1587" y="51092"/>
                </a:lnTo>
                <a:lnTo>
                  <a:pt x="0" y="65532"/>
                </a:lnTo>
                <a:lnTo>
                  <a:pt x="139" y="332054"/>
                </a:lnTo>
                <a:lnTo>
                  <a:pt x="15900" y="370446"/>
                </a:lnTo>
                <a:lnTo>
                  <a:pt x="51092" y="391591"/>
                </a:lnTo>
                <a:lnTo>
                  <a:pt x="65531" y="393192"/>
                </a:lnTo>
                <a:lnTo>
                  <a:pt x="7310450" y="393052"/>
                </a:lnTo>
                <a:lnTo>
                  <a:pt x="7348842" y="377291"/>
                </a:lnTo>
                <a:lnTo>
                  <a:pt x="7369987" y="342099"/>
                </a:lnTo>
                <a:lnTo>
                  <a:pt x="7371587" y="327660"/>
                </a:lnTo>
                <a:lnTo>
                  <a:pt x="7371448" y="61137"/>
                </a:lnTo>
                <a:lnTo>
                  <a:pt x="7355687" y="22745"/>
                </a:lnTo>
                <a:lnTo>
                  <a:pt x="7320495" y="1587"/>
                </a:lnTo>
                <a:lnTo>
                  <a:pt x="7306056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2400" y="2552700"/>
            <a:ext cx="7371715" cy="393700"/>
          </a:xfrm>
          <a:custGeom>
            <a:avLst/>
            <a:gdLst/>
            <a:ahLst/>
            <a:cxnLst/>
            <a:rect l="l" t="t" r="r" b="b"/>
            <a:pathLst>
              <a:path w="7371715" h="393700">
                <a:moveTo>
                  <a:pt x="7306056" y="0"/>
                </a:moveTo>
                <a:lnTo>
                  <a:pt x="61137" y="139"/>
                </a:lnTo>
                <a:lnTo>
                  <a:pt x="22745" y="15900"/>
                </a:lnTo>
                <a:lnTo>
                  <a:pt x="1587" y="51092"/>
                </a:lnTo>
                <a:lnTo>
                  <a:pt x="0" y="65532"/>
                </a:lnTo>
                <a:lnTo>
                  <a:pt x="139" y="332054"/>
                </a:lnTo>
                <a:lnTo>
                  <a:pt x="15900" y="370446"/>
                </a:lnTo>
                <a:lnTo>
                  <a:pt x="51092" y="391591"/>
                </a:lnTo>
                <a:lnTo>
                  <a:pt x="65531" y="393192"/>
                </a:lnTo>
                <a:lnTo>
                  <a:pt x="7310450" y="393052"/>
                </a:lnTo>
                <a:lnTo>
                  <a:pt x="7348842" y="377291"/>
                </a:lnTo>
                <a:lnTo>
                  <a:pt x="7369987" y="342099"/>
                </a:lnTo>
                <a:lnTo>
                  <a:pt x="7371587" y="327660"/>
                </a:lnTo>
                <a:lnTo>
                  <a:pt x="7371448" y="61137"/>
                </a:lnTo>
                <a:lnTo>
                  <a:pt x="7355687" y="22745"/>
                </a:lnTo>
                <a:lnTo>
                  <a:pt x="7320495" y="1587"/>
                </a:lnTo>
                <a:lnTo>
                  <a:pt x="7306056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4114" y="1311009"/>
            <a:ext cx="7256780" cy="1470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 b="1" i="1">
                <a:solidFill>
                  <a:srgbClr val="1F3863"/>
                </a:solidFill>
                <a:latin typeface="Book Antiqua"/>
                <a:cs typeface="Book Antiqua"/>
              </a:rPr>
              <a:t>V</a:t>
            </a:r>
            <a:r>
              <a:rPr dirty="0" sz="1200" spc="-45" b="1" i="1">
                <a:solidFill>
                  <a:srgbClr val="1F3863"/>
                </a:solidFill>
                <a:latin typeface="Book Antiqua"/>
                <a:cs typeface="Book Antiqua"/>
              </a:rPr>
              <a:t>o</a:t>
            </a:r>
            <a:r>
              <a:rPr dirty="0" sz="1200" spc="-40" b="1" i="1">
                <a:solidFill>
                  <a:srgbClr val="1F3863"/>
                </a:solidFill>
                <a:latin typeface="Book Antiqua"/>
                <a:cs typeface="Book Antiqua"/>
              </a:rPr>
              <a:t>l</a:t>
            </a:r>
            <a:r>
              <a:rPr dirty="0" sz="1200" b="1" i="1">
                <a:solidFill>
                  <a:srgbClr val="1F3863"/>
                </a:solidFill>
                <a:latin typeface="Book Antiqua"/>
                <a:cs typeface="Book Antiqua"/>
              </a:rPr>
              <a:t>un</a:t>
            </a:r>
            <a:r>
              <a:rPr dirty="0" sz="1200" spc="-50" b="1" i="1">
                <a:solidFill>
                  <a:srgbClr val="1F3863"/>
                </a:solidFill>
                <a:latin typeface="Book Antiqua"/>
                <a:cs typeface="Book Antiqua"/>
              </a:rPr>
              <a:t>t</a:t>
            </a:r>
            <a:r>
              <a:rPr dirty="0" sz="1200" spc="20" b="1" i="1">
                <a:solidFill>
                  <a:srgbClr val="1F3863"/>
                </a:solidFill>
                <a:latin typeface="Book Antiqua"/>
                <a:cs typeface="Book Antiqua"/>
              </a:rPr>
              <a:t>ee</a:t>
            </a:r>
            <a:r>
              <a:rPr dirty="0" sz="1200" spc="-5" b="1" i="1">
                <a:solidFill>
                  <a:srgbClr val="1F3863"/>
                </a:solidFill>
                <a:latin typeface="Book Antiqua"/>
                <a:cs typeface="Book Antiqua"/>
              </a:rPr>
              <a:t>r</a:t>
            </a:r>
            <a:r>
              <a:rPr dirty="0" sz="1200" spc="35" b="1" i="1">
                <a:solidFill>
                  <a:srgbClr val="1F3863"/>
                </a:solidFill>
                <a:latin typeface="Book Antiqua"/>
                <a:cs typeface="Book Antiqua"/>
              </a:rPr>
              <a:t> </a:t>
            </a:r>
            <a:r>
              <a:rPr dirty="0" sz="1200" b="1" i="1">
                <a:solidFill>
                  <a:srgbClr val="1F3863"/>
                </a:solidFill>
                <a:latin typeface="Book Antiqua"/>
                <a:cs typeface="Book Antiqua"/>
              </a:rPr>
              <a:t>In</a:t>
            </a:r>
            <a:r>
              <a:rPr dirty="0" sz="1200" spc="-30" b="1" i="1">
                <a:solidFill>
                  <a:srgbClr val="1F3863"/>
                </a:solidFill>
                <a:latin typeface="Book Antiqua"/>
                <a:cs typeface="Book Antiqua"/>
              </a:rPr>
              <a:t>f</a:t>
            </a:r>
            <a:r>
              <a:rPr dirty="0" sz="1200" spc="-35" b="1" i="1">
                <a:solidFill>
                  <a:srgbClr val="1F3863"/>
                </a:solidFill>
                <a:latin typeface="Book Antiqua"/>
                <a:cs typeface="Book Antiqua"/>
              </a:rPr>
              <a:t>o</a:t>
            </a:r>
            <a:r>
              <a:rPr dirty="0" sz="1200" b="1" i="1">
                <a:solidFill>
                  <a:srgbClr val="1F3863"/>
                </a:solidFill>
                <a:latin typeface="Book Antiqua"/>
                <a:cs typeface="Book Antiqua"/>
              </a:rPr>
              <a:t>r</a:t>
            </a:r>
            <a:r>
              <a:rPr dirty="0" sz="1200" spc="-30" b="1" i="1">
                <a:solidFill>
                  <a:srgbClr val="1F3863"/>
                </a:solidFill>
                <a:latin typeface="Book Antiqua"/>
                <a:cs typeface="Book Antiqua"/>
              </a:rPr>
              <a:t>m</a:t>
            </a:r>
            <a:r>
              <a:rPr dirty="0" sz="1200" spc="25" b="1" i="1">
                <a:solidFill>
                  <a:srgbClr val="1F3863"/>
                </a:solidFill>
                <a:latin typeface="Book Antiqua"/>
                <a:cs typeface="Book Antiqua"/>
              </a:rPr>
              <a:t>a</a:t>
            </a:r>
            <a:r>
              <a:rPr dirty="0" sz="1200" spc="-50" b="1" i="1">
                <a:solidFill>
                  <a:srgbClr val="1F3863"/>
                </a:solidFill>
                <a:latin typeface="Book Antiqua"/>
                <a:cs typeface="Book Antiqua"/>
              </a:rPr>
              <a:t>t</a:t>
            </a:r>
            <a:r>
              <a:rPr dirty="0" sz="1200" spc="-30" b="1" i="1">
                <a:solidFill>
                  <a:srgbClr val="1F3863"/>
                </a:solidFill>
                <a:latin typeface="Book Antiqua"/>
                <a:cs typeface="Book Antiqua"/>
              </a:rPr>
              <a:t>i</a:t>
            </a:r>
            <a:r>
              <a:rPr dirty="0" sz="1200" spc="-60" b="1" i="1">
                <a:solidFill>
                  <a:srgbClr val="1F3863"/>
                </a:solidFill>
                <a:latin typeface="Book Antiqua"/>
                <a:cs typeface="Book Antiqua"/>
              </a:rPr>
              <a:t>o</a:t>
            </a:r>
            <a:r>
              <a:rPr dirty="0" sz="1200" b="1" i="1">
                <a:solidFill>
                  <a:srgbClr val="1F3863"/>
                </a:solidFill>
                <a:latin typeface="Book Antiqua"/>
                <a:cs typeface="Book Antiqua"/>
              </a:rPr>
              <a:t>n </a:t>
            </a:r>
            <a:r>
              <a:rPr dirty="0" sz="1200" spc="-95" b="1" i="1">
                <a:solidFill>
                  <a:srgbClr val="1F3863"/>
                </a:solidFill>
                <a:latin typeface="Book Antiqua"/>
                <a:cs typeface="Book Antiqua"/>
              </a:rPr>
              <a:t>P</a:t>
            </a:r>
            <a:r>
              <a:rPr dirty="0" sz="1200" spc="-75" b="1" i="1">
                <a:solidFill>
                  <a:srgbClr val="1F3863"/>
                </a:solidFill>
                <a:latin typeface="Book Antiqua"/>
                <a:cs typeface="Book Antiqua"/>
              </a:rPr>
              <a:t>L</a:t>
            </a:r>
            <a:r>
              <a:rPr dirty="0" sz="1200" spc="-15" b="1" i="1">
                <a:solidFill>
                  <a:srgbClr val="1F3863"/>
                </a:solidFill>
                <a:latin typeface="Book Antiqua"/>
                <a:cs typeface="Book Antiqua"/>
              </a:rPr>
              <a:t>E</a:t>
            </a:r>
            <a:r>
              <a:rPr dirty="0" sz="1200" spc="-75" b="1" i="1">
                <a:solidFill>
                  <a:srgbClr val="1F3863"/>
                </a:solidFill>
                <a:latin typeface="Book Antiqua"/>
                <a:cs typeface="Book Antiqua"/>
              </a:rPr>
              <a:t>A</a:t>
            </a:r>
            <a:r>
              <a:rPr dirty="0" sz="1200" spc="-10" b="1" i="1">
                <a:solidFill>
                  <a:srgbClr val="1F3863"/>
                </a:solidFill>
                <a:latin typeface="Book Antiqua"/>
                <a:cs typeface="Book Antiqua"/>
              </a:rPr>
              <a:t>SE</a:t>
            </a:r>
            <a:r>
              <a:rPr dirty="0" sz="1200" spc="20" b="1" i="1">
                <a:solidFill>
                  <a:srgbClr val="1F3863"/>
                </a:solidFill>
                <a:latin typeface="Book Antiqua"/>
                <a:cs typeface="Book Antiqua"/>
              </a:rPr>
              <a:t> </a:t>
            </a:r>
            <a:r>
              <a:rPr dirty="0" sz="1200" spc="-95" b="1" i="1">
                <a:solidFill>
                  <a:srgbClr val="1F3863"/>
                </a:solidFill>
                <a:latin typeface="Book Antiqua"/>
                <a:cs typeface="Book Antiqua"/>
              </a:rPr>
              <a:t>P</a:t>
            </a:r>
            <a:r>
              <a:rPr dirty="0" sz="1200" spc="-100" b="1" i="1">
                <a:solidFill>
                  <a:srgbClr val="1F3863"/>
                </a:solidFill>
                <a:latin typeface="Book Antiqua"/>
                <a:cs typeface="Book Antiqua"/>
              </a:rPr>
              <a:t>R</a:t>
            </a:r>
            <a:r>
              <a:rPr dirty="0" sz="1200" spc="-10" b="1" i="1">
                <a:solidFill>
                  <a:srgbClr val="1F3863"/>
                </a:solidFill>
                <a:latin typeface="Book Antiqua"/>
                <a:cs typeface="Book Antiqua"/>
              </a:rPr>
              <a:t>INT</a:t>
            </a:r>
            <a:endParaRPr sz="1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72254" algn="l"/>
                <a:tab pos="7243445" algn="l"/>
              </a:tabLst>
            </a:pPr>
            <a:r>
              <a:rPr dirty="0" sz="1200" spc="14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ll</a:t>
            </a:r>
            <a:r>
              <a:rPr dirty="0" sz="1200" spc="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am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e: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3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ck</a:t>
            </a:r>
            <a:r>
              <a:rPr dirty="0" sz="1200" spc="4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3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5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-30">
                <a:solidFill>
                  <a:srgbClr val="1F3863"/>
                </a:solidFill>
                <a:latin typeface="Calibri"/>
                <a:cs typeface="Calibri"/>
              </a:rPr>
              <a:t>e: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  <a:p>
            <a:pPr marL="12700" marR="113030">
              <a:lnSpc>
                <a:spcPct val="247500"/>
              </a:lnSpc>
              <a:spcBef>
                <a:spcPts val="10"/>
              </a:spcBef>
              <a:tabLst>
                <a:tab pos="2671445" algn="l"/>
                <a:tab pos="7135495" algn="l"/>
              </a:tabLst>
            </a:pPr>
            <a:r>
              <a:rPr dirty="0" sz="1200" spc="9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dd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ss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r>
              <a:rPr dirty="0" sz="1200" spc="6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	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75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on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r>
              <a:rPr dirty="0" sz="1200" spc="12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-4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2692" y="4901184"/>
            <a:ext cx="7426451" cy="2618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41491" y="164593"/>
            <a:ext cx="1682483" cy="14096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30631" y="3156469"/>
            <a:ext cx="3528695" cy="2045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35" b="1">
                <a:solidFill>
                  <a:srgbClr val="C00000"/>
                </a:solidFill>
                <a:latin typeface="Lucida Sans"/>
                <a:cs typeface="Lucida Sans"/>
              </a:rPr>
              <a:t>I</a:t>
            </a:r>
            <a:r>
              <a:rPr dirty="0" sz="1400" spc="-50" b="1">
                <a:solidFill>
                  <a:srgbClr val="C00000"/>
                </a:solidFill>
                <a:latin typeface="Lucida Sans"/>
                <a:cs typeface="Lucida Sans"/>
              </a:rPr>
              <a:t>n</a:t>
            </a:r>
            <a:r>
              <a:rPr dirty="0" sz="1400" spc="-45" b="1">
                <a:solidFill>
                  <a:srgbClr val="C00000"/>
                </a:solidFill>
                <a:latin typeface="Lucida Sans"/>
                <a:cs typeface="Lucida Sans"/>
              </a:rPr>
              <a:t>d</a:t>
            </a:r>
            <a:r>
              <a:rPr dirty="0" sz="1400" spc="-50" b="1">
                <a:solidFill>
                  <a:srgbClr val="C00000"/>
                </a:solidFill>
                <a:latin typeface="Lucida Sans"/>
                <a:cs typeface="Lucida Sans"/>
              </a:rPr>
              <a:t>i</a:t>
            </a:r>
            <a:r>
              <a:rPr dirty="0" sz="1400" spc="-40" b="1">
                <a:solidFill>
                  <a:srgbClr val="C00000"/>
                </a:solidFill>
                <a:latin typeface="Lucida Sans"/>
                <a:cs typeface="Lucida Sans"/>
              </a:rPr>
              <a:t>c</a:t>
            </a:r>
            <a:r>
              <a:rPr dirty="0" sz="1400" spc="-35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45" b="1">
                <a:solidFill>
                  <a:srgbClr val="C00000"/>
                </a:solidFill>
                <a:latin typeface="Lucida Sans"/>
                <a:cs typeface="Lucida Sans"/>
              </a:rPr>
              <a:t>t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e</a:t>
            </a:r>
            <a:r>
              <a:rPr dirty="0" sz="1400" spc="-145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 spc="-25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40" b="1">
                <a:solidFill>
                  <a:srgbClr val="C00000"/>
                </a:solidFill>
                <a:latin typeface="Lucida Sans"/>
                <a:cs typeface="Lucida Sans"/>
              </a:rPr>
              <a:t>l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l</a:t>
            </a:r>
            <a:r>
              <a:rPr dirty="0" sz="1400" spc="-90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 spc="-15" b="1">
                <a:solidFill>
                  <a:srgbClr val="C00000"/>
                </a:solidFill>
                <a:latin typeface="Lucida Sans"/>
                <a:cs typeface="Lucida Sans"/>
              </a:rPr>
              <a:t>y</a:t>
            </a:r>
            <a:r>
              <a:rPr dirty="0" sz="1400" spc="-60" b="1">
                <a:solidFill>
                  <a:srgbClr val="C00000"/>
                </a:solidFill>
                <a:latin typeface="Lucida Sans"/>
                <a:cs typeface="Lucida Sans"/>
              </a:rPr>
              <a:t>o</a:t>
            </a:r>
            <a:r>
              <a:rPr dirty="0" sz="1400" spc="-70" b="1">
                <a:solidFill>
                  <a:srgbClr val="C00000"/>
                </a:solidFill>
                <a:latin typeface="Lucida Sans"/>
                <a:cs typeface="Lucida Sans"/>
              </a:rPr>
              <a:t>u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r</a:t>
            </a:r>
            <a:r>
              <a:rPr dirty="0" sz="1400" spc="-150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 spc="-60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75" b="1">
                <a:solidFill>
                  <a:srgbClr val="C00000"/>
                </a:solidFill>
                <a:latin typeface="Lucida Sans"/>
                <a:cs typeface="Lucida Sans"/>
              </a:rPr>
              <a:t>r</a:t>
            </a:r>
            <a:r>
              <a:rPr dirty="0" sz="1400" spc="-55" b="1">
                <a:solidFill>
                  <a:srgbClr val="C00000"/>
                </a:solidFill>
                <a:latin typeface="Lucida Sans"/>
                <a:cs typeface="Lucida Sans"/>
              </a:rPr>
              <a:t>e</a:t>
            </a:r>
            <a:r>
              <a:rPr dirty="0" sz="1400" spc="-60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s</a:t>
            </a:r>
            <a:r>
              <a:rPr dirty="0" sz="1400" spc="-165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 spc="-95" b="1">
                <a:solidFill>
                  <a:srgbClr val="C00000"/>
                </a:solidFill>
                <a:latin typeface="Lucida Sans"/>
                <a:cs typeface="Lucida Sans"/>
              </a:rPr>
              <a:t>o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f</a:t>
            </a:r>
            <a:r>
              <a:rPr dirty="0" sz="1400" spc="-145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 spc="-40" b="1">
                <a:solidFill>
                  <a:srgbClr val="C00000"/>
                </a:solidFill>
                <a:latin typeface="Lucida Sans"/>
                <a:cs typeface="Lucida Sans"/>
              </a:rPr>
              <a:t>i</a:t>
            </a:r>
            <a:r>
              <a:rPr dirty="0" sz="1400" spc="-60" b="1">
                <a:solidFill>
                  <a:srgbClr val="C00000"/>
                </a:solidFill>
                <a:latin typeface="Lucida Sans"/>
                <a:cs typeface="Lucida Sans"/>
              </a:rPr>
              <a:t>n</a:t>
            </a:r>
            <a:r>
              <a:rPr dirty="0" sz="1400" spc="-30" b="1">
                <a:solidFill>
                  <a:srgbClr val="C00000"/>
                </a:solidFill>
                <a:latin typeface="Lucida Sans"/>
                <a:cs typeface="Lucida Sans"/>
              </a:rPr>
              <a:t>t</a:t>
            </a:r>
            <a:r>
              <a:rPr dirty="0" sz="1400" spc="-45" b="1">
                <a:solidFill>
                  <a:srgbClr val="C00000"/>
                </a:solidFill>
                <a:latin typeface="Lucida Sans"/>
                <a:cs typeface="Lucida Sans"/>
              </a:rPr>
              <a:t>e</a:t>
            </a:r>
            <a:r>
              <a:rPr dirty="0" sz="1400" spc="-65" b="1">
                <a:solidFill>
                  <a:srgbClr val="C00000"/>
                </a:solidFill>
                <a:latin typeface="Lucida Sans"/>
                <a:cs typeface="Lucida Sans"/>
              </a:rPr>
              <a:t>r</a:t>
            </a:r>
            <a:r>
              <a:rPr dirty="0" sz="1400" spc="-45" b="1">
                <a:solidFill>
                  <a:srgbClr val="C00000"/>
                </a:solidFill>
                <a:latin typeface="Lucida Sans"/>
                <a:cs typeface="Lucida Sans"/>
              </a:rPr>
              <a:t>e</a:t>
            </a:r>
            <a:r>
              <a:rPr dirty="0" sz="1400" spc="-75" b="1">
                <a:solidFill>
                  <a:srgbClr val="C00000"/>
                </a:solidFill>
                <a:latin typeface="Lucida Sans"/>
                <a:cs typeface="Lucida Sans"/>
              </a:rPr>
              <a:t>s</a:t>
            </a:r>
            <a:r>
              <a:rPr dirty="0" sz="1400" spc="-30" b="1">
                <a:solidFill>
                  <a:srgbClr val="C00000"/>
                </a:solidFill>
                <a:latin typeface="Lucida Sans"/>
                <a:cs typeface="Lucida Sans"/>
              </a:rPr>
              <a:t>t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:</a:t>
            </a:r>
            <a:endParaRPr sz="1400">
              <a:latin typeface="Lucida Sans"/>
              <a:cs typeface="Lucida Sans"/>
            </a:endParaRPr>
          </a:p>
          <a:p>
            <a:pPr marL="228600" indent="-203835">
              <a:lnSpc>
                <a:spcPct val="100000"/>
              </a:lnSpc>
              <a:spcBef>
                <a:spcPts val="645"/>
              </a:spcBef>
              <a:buClr>
                <a:srgbClr val="1F3863"/>
              </a:buClr>
              <a:buFont typeface="MS Gothic"/>
              <a:buChar char="□"/>
              <a:tabLst>
                <a:tab pos="229235" algn="l"/>
              </a:tabLst>
            </a:pP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45">
                <a:solidFill>
                  <a:srgbClr val="1F3863"/>
                </a:solidFill>
                <a:latin typeface="Calibri"/>
                <a:cs typeface="Calibri"/>
              </a:rPr>
              <a:t>tivit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6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ta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228600" indent="-203835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29235" algn="l"/>
              </a:tabLst>
            </a:pPr>
            <a:r>
              <a:rPr dirty="0" sz="1400" spc="1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-25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9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8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Gal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228600" indent="-203835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29235" algn="l"/>
              </a:tabLst>
            </a:pP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endParaRPr sz="1400">
              <a:latin typeface="Calibri"/>
              <a:cs typeface="Calibri"/>
            </a:endParaRPr>
          </a:p>
          <a:p>
            <a:pPr marL="228600" indent="-203835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29235" algn="l"/>
              </a:tabLst>
            </a:pPr>
            <a:r>
              <a:rPr dirty="0" sz="1400" spc="10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5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io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55">
                <a:solidFill>
                  <a:srgbClr val="1F3863"/>
                </a:solidFill>
                <a:latin typeface="Calibri"/>
                <a:cs typeface="Calibri"/>
              </a:rPr>
              <a:t>/L</a:t>
            </a:r>
            <a:r>
              <a:rPr dirty="0" sz="1400" spc="5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5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5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228600" indent="-203835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29235" algn="l"/>
              </a:tabLst>
            </a:pP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2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 s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 spc="8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228600" indent="-203835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29235" algn="l"/>
              </a:tabLst>
            </a:pPr>
            <a:r>
              <a:rPr dirty="0" sz="1400" spc="9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7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-5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13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700">
              <a:latin typeface="Times New Roman"/>
              <a:cs typeface="Times New Roman"/>
            </a:endParaRPr>
          </a:p>
          <a:p>
            <a:pPr marL="62230">
              <a:lnSpc>
                <a:spcPct val="100000"/>
              </a:lnSpc>
              <a:tabLst>
                <a:tab pos="2640965" algn="l"/>
              </a:tabLst>
            </a:pPr>
            <a:r>
              <a:rPr dirty="0" sz="1400" spc="-40" b="1">
                <a:solidFill>
                  <a:srgbClr val="C00000"/>
                </a:solidFill>
                <a:latin typeface="Lucida Sans"/>
                <a:cs typeface="Lucida Sans"/>
              </a:rPr>
              <a:t>M</a:t>
            </a:r>
            <a:r>
              <a:rPr dirty="0" sz="1400" spc="-60" b="1">
                <a:solidFill>
                  <a:srgbClr val="C00000"/>
                </a:solidFill>
                <a:latin typeface="Lucida Sans"/>
                <a:cs typeface="Lucida Sans"/>
              </a:rPr>
              <a:t>o</a:t>
            </a:r>
            <a:r>
              <a:rPr dirty="0" sz="1400" spc="-70" b="1">
                <a:solidFill>
                  <a:srgbClr val="C00000"/>
                </a:solidFill>
                <a:latin typeface="Lucida Sans"/>
                <a:cs typeface="Lucida Sans"/>
              </a:rPr>
              <a:t>n</a:t>
            </a:r>
            <a:r>
              <a:rPr dirty="0" sz="1400" spc="-45" b="1">
                <a:solidFill>
                  <a:srgbClr val="C00000"/>
                </a:solidFill>
                <a:latin typeface="Lucida Sans"/>
                <a:cs typeface="Lucida Sans"/>
              </a:rPr>
              <a:t>t</a:t>
            </a:r>
            <a:r>
              <a:rPr dirty="0" sz="1400" spc="-70" b="1">
                <a:solidFill>
                  <a:srgbClr val="C00000"/>
                </a:solidFill>
                <a:latin typeface="Lucida Sans"/>
                <a:cs typeface="Lucida Sans"/>
              </a:rPr>
              <a:t>h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s</a:t>
            </a:r>
            <a:r>
              <a:rPr dirty="0" sz="1400" spc="-130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 spc="-125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55" b="1">
                <a:solidFill>
                  <a:srgbClr val="C00000"/>
                </a:solidFill>
                <a:latin typeface="Lucida Sans"/>
                <a:cs typeface="Lucida Sans"/>
              </a:rPr>
              <a:t>v</a:t>
            </a:r>
            <a:r>
              <a:rPr dirty="0" sz="1400" spc="-25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40" b="1">
                <a:solidFill>
                  <a:srgbClr val="C00000"/>
                </a:solidFill>
                <a:latin typeface="Lucida Sans"/>
                <a:cs typeface="Lucida Sans"/>
              </a:rPr>
              <a:t>il</a:t>
            </a:r>
            <a:r>
              <a:rPr dirty="0" sz="1400" spc="-70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80" b="1">
                <a:solidFill>
                  <a:srgbClr val="C00000"/>
                </a:solidFill>
                <a:latin typeface="Lucida Sans"/>
                <a:cs typeface="Lucida Sans"/>
              </a:rPr>
              <a:t>b</a:t>
            </a:r>
            <a:r>
              <a:rPr dirty="0" sz="1400" spc="-50" b="1">
                <a:solidFill>
                  <a:srgbClr val="C00000"/>
                </a:solidFill>
                <a:latin typeface="Lucida Sans"/>
                <a:cs typeface="Lucida Sans"/>
              </a:rPr>
              <a:t>l</a:t>
            </a:r>
            <a:r>
              <a:rPr dirty="0" sz="1400" spc="5" b="1">
                <a:solidFill>
                  <a:srgbClr val="C00000"/>
                </a:solidFill>
                <a:latin typeface="Lucida Sans"/>
                <a:cs typeface="Lucida Sans"/>
              </a:rPr>
              <a:t>e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: </a:t>
            </a:r>
            <a:r>
              <a:rPr dirty="0" sz="1400" spc="-150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J</a:t>
            </a:r>
            <a:r>
              <a:rPr dirty="0" sz="1400" spc="-1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	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5920" y="3447067"/>
            <a:ext cx="3533140" cy="1754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1140" indent="-204470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31140" algn="l"/>
              </a:tabLst>
            </a:pPr>
            <a:r>
              <a:rPr dirty="0" sz="1400" spc="9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9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5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25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or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at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ial</a:t>
            </a:r>
            <a:endParaRPr sz="1400">
              <a:latin typeface="Calibri"/>
              <a:cs typeface="Calibri"/>
            </a:endParaRPr>
          </a:p>
          <a:p>
            <a:pPr marL="231140" indent="-204470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31140" algn="l"/>
              </a:tabLst>
            </a:pP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-5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231140" indent="-204470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31140" algn="l"/>
              </a:tabLst>
            </a:pP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Ma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k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1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(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8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5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s)</a:t>
            </a:r>
            <a:endParaRPr sz="1400">
              <a:latin typeface="Calibri"/>
              <a:cs typeface="Calibri"/>
            </a:endParaRPr>
          </a:p>
          <a:p>
            <a:pPr marL="231140" indent="-204470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31140" algn="l"/>
              </a:tabLst>
            </a:pP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de</a:t>
            </a:r>
            <a:endParaRPr sz="1400">
              <a:latin typeface="Calibri"/>
              <a:cs typeface="Calibri"/>
            </a:endParaRPr>
          </a:p>
          <a:p>
            <a:pPr marL="231140" indent="-204470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31140" algn="l"/>
                <a:tab pos="3519804" algn="l"/>
              </a:tabLst>
            </a:pP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4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: </a:t>
            </a:r>
            <a:r>
              <a:rPr dirty="0" sz="1400" spc="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u="heavy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endParaRPr sz="1400">
              <a:latin typeface="Calibri"/>
              <a:cs typeface="Calibri"/>
            </a:endParaRPr>
          </a:p>
          <a:p>
            <a:pPr marL="231140" indent="-204470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31140" algn="l"/>
              </a:tabLst>
            </a:pPr>
            <a:r>
              <a:rPr dirty="0" sz="1400" spc="6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-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Clr>
                <a:srgbClr val="1F3863"/>
              </a:buClr>
              <a:buFont typeface="MS Gothic"/>
              <a:buChar char="□"/>
            </a:pPr>
            <a:endParaRPr sz="1700">
              <a:latin typeface="Times New Roman"/>
              <a:cs typeface="Times New Roman"/>
            </a:endParaRPr>
          </a:p>
          <a:p>
            <a:pPr marL="215265" indent="-202565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15900" algn="l"/>
                <a:tab pos="2160905" algn="l"/>
              </a:tabLst>
            </a:pP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Ma</a:t>
            </a:r>
            <a:r>
              <a:rPr dirty="0" sz="1400" spc="-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h </a:t>
            </a:r>
            <a:r>
              <a:rPr dirty="0" sz="1400" spc="1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8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l  </a:t>
            </a:r>
            <a:r>
              <a:rPr dirty="0" sz="1400" spc="-1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-6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	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65">
                <a:solidFill>
                  <a:srgbClr val="1F3863"/>
                </a:solidFill>
                <a:latin typeface="Calibri"/>
                <a:cs typeface="Calibri"/>
              </a:rPr>
              <a:t>J</a:t>
            </a:r>
            <a:r>
              <a:rPr dirty="0" sz="1400" spc="6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e </a:t>
            </a:r>
            <a:r>
              <a:rPr dirty="0" sz="1400" spc="1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80">
                <a:solidFill>
                  <a:srgbClr val="1F3863"/>
                </a:solidFill>
                <a:latin typeface="Calibri"/>
                <a:cs typeface="Calibri"/>
              </a:rPr>
              <a:t>J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85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189" y="5229512"/>
            <a:ext cx="7206615" cy="1250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6535" indent="-203835">
              <a:lnSpc>
                <a:spcPct val="100000"/>
              </a:lnSpc>
              <a:buClr>
                <a:srgbClr val="1F3863"/>
              </a:buClr>
              <a:buFont typeface="MS Gothic"/>
              <a:buChar char="□"/>
              <a:tabLst>
                <a:tab pos="217170" algn="l"/>
                <a:tab pos="5058410" algn="l"/>
              </a:tabLst>
            </a:pPr>
            <a:r>
              <a:rPr dirty="0" sz="1400" spc="8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2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484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400" spc="-5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be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 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Oc</a:t>
            </a:r>
            <a:r>
              <a:rPr dirty="0" sz="1400" spc="4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be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 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6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4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be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 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8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5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be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	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6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F3863"/>
              </a:buClr>
              <a:buFont typeface="MS Gothic"/>
              <a:buChar char="□"/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45" b="1">
                <a:solidFill>
                  <a:srgbClr val="C00000"/>
                </a:solidFill>
                <a:latin typeface="Lucida Sans"/>
                <a:cs typeface="Lucida Sans"/>
              </a:rPr>
              <a:t>D</a:t>
            </a:r>
            <a:r>
              <a:rPr dirty="0" sz="1400" spc="-60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40" b="1">
                <a:solidFill>
                  <a:srgbClr val="C00000"/>
                </a:solidFill>
                <a:latin typeface="Lucida Sans"/>
                <a:cs typeface="Lucida Sans"/>
              </a:rPr>
              <a:t>y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s</a:t>
            </a:r>
            <a:r>
              <a:rPr dirty="0" sz="1400" spc="-185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 spc="-125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55" b="1">
                <a:solidFill>
                  <a:srgbClr val="C00000"/>
                </a:solidFill>
                <a:latin typeface="Lucida Sans"/>
                <a:cs typeface="Lucida Sans"/>
              </a:rPr>
              <a:t>v</a:t>
            </a:r>
            <a:r>
              <a:rPr dirty="0" sz="1400" spc="-25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40" b="1">
                <a:solidFill>
                  <a:srgbClr val="C00000"/>
                </a:solidFill>
                <a:latin typeface="Lucida Sans"/>
                <a:cs typeface="Lucida Sans"/>
              </a:rPr>
              <a:t>il</a:t>
            </a:r>
            <a:r>
              <a:rPr dirty="0" sz="1400" spc="-70" b="1">
                <a:solidFill>
                  <a:srgbClr val="C00000"/>
                </a:solidFill>
                <a:latin typeface="Lucida Sans"/>
                <a:cs typeface="Lucida Sans"/>
              </a:rPr>
              <a:t>a</a:t>
            </a:r>
            <a:r>
              <a:rPr dirty="0" sz="1400" spc="-80" b="1">
                <a:solidFill>
                  <a:srgbClr val="C00000"/>
                </a:solidFill>
                <a:latin typeface="Lucida Sans"/>
                <a:cs typeface="Lucida Sans"/>
              </a:rPr>
              <a:t>b</a:t>
            </a:r>
            <a:r>
              <a:rPr dirty="0" sz="1400" spc="-50" b="1">
                <a:solidFill>
                  <a:srgbClr val="C00000"/>
                </a:solidFill>
                <a:latin typeface="Lucida Sans"/>
                <a:cs typeface="Lucida Sans"/>
              </a:rPr>
              <a:t>l</a:t>
            </a:r>
            <a:r>
              <a:rPr dirty="0" sz="1400" spc="5" b="1">
                <a:solidFill>
                  <a:srgbClr val="C00000"/>
                </a:solidFill>
                <a:latin typeface="Lucida Sans"/>
                <a:cs typeface="Lucida Sans"/>
              </a:rPr>
              <a:t>e</a:t>
            </a:r>
            <a:r>
              <a:rPr dirty="0" sz="1400" b="1">
                <a:solidFill>
                  <a:srgbClr val="C00000"/>
                </a:solidFill>
                <a:latin typeface="Lucida Sans"/>
                <a:cs typeface="Lucida Sans"/>
              </a:rPr>
              <a:t>:</a:t>
            </a:r>
            <a:r>
              <a:rPr dirty="0" sz="1400" spc="-75" b="1">
                <a:solidFill>
                  <a:srgbClr val="C00000"/>
                </a:solidFill>
                <a:latin typeface="Lucida Sans"/>
                <a:cs typeface="Lucida Sans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6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1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1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1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-9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114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-9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-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1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11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400" spc="7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15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 </a:t>
            </a:r>
            <a:r>
              <a:rPr dirty="0" sz="1400" spc="1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484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-4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-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6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  <a:p>
            <a:pPr marL="216535" indent="-203835">
              <a:lnSpc>
                <a:spcPct val="100000"/>
              </a:lnSpc>
              <a:spcBef>
                <a:spcPts val="300"/>
              </a:spcBef>
              <a:buClr>
                <a:srgbClr val="1F3863"/>
              </a:buClr>
              <a:buFont typeface="MS Gothic"/>
              <a:buChar char="□"/>
              <a:tabLst>
                <a:tab pos="217170" algn="l"/>
              </a:tabLst>
            </a:pP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6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  </a:t>
            </a:r>
            <a:r>
              <a:rPr dirty="0" sz="1400" spc="-13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-145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9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ee</a:t>
            </a:r>
            <a:r>
              <a:rPr dirty="0" sz="1400" spc="-15">
                <a:solidFill>
                  <a:srgbClr val="1F3863"/>
                </a:solidFill>
                <a:latin typeface="Calibri"/>
                <a:cs typeface="Calibri"/>
              </a:rPr>
              <a:t>k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On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 </a:t>
            </a:r>
            <a:r>
              <a:rPr dirty="0" sz="1400" spc="9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0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-9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400" spc="-5">
                <a:solidFill>
                  <a:srgbClr val="1F3863"/>
                </a:solidFill>
                <a:latin typeface="Calibri"/>
                <a:cs typeface="Calibri"/>
              </a:rPr>
              <a:t>eek</a:t>
            </a:r>
            <a:r>
              <a:rPr dirty="0" sz="1400" spc="25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400" spc="-6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400" spc="45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400" spc="9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On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400" spc="114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F3863"/>
                </a:solidFill>
                <a:latin typeface="MS Gothic"/>
                <a:cs typeface="MS Gothic"/>
              </a:rPr>
              <a:t></a:t>
            </a:r>
            <a:r>
              <a:rPr dirty="0" sz="1400" spc="-509">
                <a:solidFill>
                  <a:srgbClr val="1F3863"/>
                </a:solidFill>
                <a:latin typeface="MS Gothic"/>
                <a:cs typeface="MS Gothic"/>
              </a:rPr>
              <a:t> 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Fl</a:t>
            </a:r>
            <a:r>
              <a:rPr dirty="0" sz="1400" spc="3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x</a:t>
            </a:r>
            <a:r>
              <a:rPr dirty="0" sz="1400" spc="6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400" spc="50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400" spc="35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40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  <a:tabLst>
                <a:tab pos="7193280" algn="l"/>
              </a:tabLst>
            </a:pP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P</a:t>
            </a:r>
            <a:r>
              <a:rPr dirty="0" sz="1400" spc="-75" b="1">
                <a:solidFill>
                  <a:srgbClr val="CC3300"/>
                </a:solidFill>
                <a:latin typeface="Lucida Sans"/>
                <a:cs typeface="Lucida Sans"/>
              </a:rPr>
              <a:t>l</a:t>
            </a:r>
            <a:r>
              <a:rPr dirty="0" sz="1400" spc="-55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60" b="1">
                <a:solidFill>
                  <a:srgbClr val="CC3300"/>
                </a:solidFill>
                <a:latin typeface="Lucida Sans"/>
                <a:cs typeface="Lucida Sans"/>
              </a:rPr>
              <a:t>a</a:t>
            </a:r>
            <a:r>
              <a:rPr dirty="0" sz="1400" spc="-90" b="1">
                <a:solidFill>
                  <a:srgbClr val="CC3300"/>
                </a:solidFill>
                <a:latin typeface="Lucida Sans"/>
                <a:cs typeface="Lucida Sans"/>
              </a:rPr>
              <a:t>s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85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40" b="1">
                <a:solidFill>
                  <a:srgbClr val="CC3300"/>
                </a:solidFill>
                <a:latin typeface="Lucida Sans"/>
                <a:cs typeface="Lucida Sans"/>
              </a:rPr>
              <a:t>i</a:t>
            </a:r>
            <a:r>
              <a:rPr dirty="0" sz="1400" spc="-60" b="1">
                <a:solidFill>
                  <a:srgbClr val="CC3300"/>
                </a:solidFill>
                <a:latin typeface="Lucida Sans"/>
                <a:cs typeface="Lucida Sans"/>
              </a:rPr>
              <a:t>n</a:t>
            </a:r>
            <a:r>
              <a:rPr dirty="0" sz="1400" spc="-55" b="1">
                <a:solidFill>
                  <a:srgbClr val="CC3300"/>
                </a:solidFill>
                <a:latin typeface="Lucida Sans"/>
                <a:cs typeface="Lucida Sans"/>
              </a:rPr>
              <a:t>c</a:t>
            </a:r>
            <a:r>
              <a:rPr dirty="0" sz="1400" spc="-40" b="1">
                <a:solidFill>
                  <a:srgbClr val="CC3300"/>
                </a:solidFill>
                <a:latin typeface="Lucida Sans"/>
                <a:cs typeface="Lucida Sans"/>
              </a:rPr>
              <a:t>l</a:t>
            </a:r>
            <a:r>
              <a:rPr dirty="0" sz="1400" spc="-95" b="1">
                <a:solidFill>
                  <a:srgbClr val="CC3300"/>
                </a:solidFill>
                <a:latin typeface="Lucida Sans"/>
                <a:cs typeface="Lucida Sans"/>
              </a:rPr>
              <a:t>ud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120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45" b="1">
                <a:solidFill>
                  <a:srgbClr val="CC3300"/>
                </a:solidFill>
                <a:latin typeface="Lucida Sans"/>
                <a:cs typeface="Lucida Sans"/>
              </a:rPr>
              <a:t>a</a:t>
            </a:r>
            <a:r>
              <a:rPr dirty="0" sz="1400" spc="-110" b="1">
                <a:solidFill>
                  <a:srgbClr val="CC3300"/>
                </a:solidFill>
                <a:latin typeface="Lucida Sans"/>
                <a:cs typeface="Lucida Sans"/>
              </a:rPr>
              <a:t>n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y</a:t>
            </a:r>
            <a:r>
              <a:rPr dirty="0" sz="1400" spc="-65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p</a:t>
            </a:r>
            <a:r>
              <a:rPr dirty="0" sz="1400" spc="-60" b="1">
                <a:solidFill>
                  <a:srgbClr val="CC3300"/>
                </a:solidFill>
                <a:latin typeface="Lucida Sans"/>
                <a:cs typeface="Lucida Sans"/>
              </a:rPr>
              <a:t>a</a:t>
            </a:r>
            <a:r>
              <a:rPr dirty="0" sz="1400" spc="-15" b="1">
                <a:solidFill>
                  <a:srgbClr val="CC3300"/>
                </a:solidFill>
                <a:latin typeface="Lucida Sans"/>
                <a:cs typeface="Lucida Sans"/>
              </a:rPr>
              <a:t>r</a:t>
            </a:r>
            <a:r>
              <a:rPr dirty="0" sz="1400" spc="-20" b="1">
                <a:solidFill>
                  <a:srgbClr val="CC3300"/>
                </a:solidFill>
                <a:latin typeface="Lucida Sans"/>
                <a:cs typeface="Lucida Sans"/>
              </a:rPr>
              <a:t>t</a:t>
            </a:r>
            <a:r>
              <a:rPr dirty="0" sz="1400" spc="-50" b="1">
                <a:solidFill>
                  <a:srgbClr val="CC3300"/>
                </a:solidFill>
                <a:latin typeface="Lucida Sans"/>
                <a:cs typeface="Lucida Sans"/>
              </a:rPr>
              <a:t>i</a:t>
            </a:r>
            <a:r>
              <a:rPr dirty="0" sz="1400" spc="-65" b="1">
                <a:solidFill>
                  <a:srgbClr val="CC3300"/>
                </a:solidFill>
                <a:latin typeface="Lucida Sans"/>
                <a:cs typeface="Lucida Sans"/>
              </a:rPr>
              <a:t>c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u</a:t>
            </a:r>
            <a:r>
              <a:rPr dirty="0" sz="1400" spc="-40" b="1">
                <a:solidFill>
                  <a:srgbClr val="CC3300"/>
                </a:solidFill>
                <a:latin typeface="Lucida Sans"/>
                <a:cs typeface="Lucida Sans"/>
              </a:rPr>
              <a:t>l</a:t>
            </a:r>
            <a:r>
              <a:rPr dirty="0" sz="1400" spc="-45" b="1">
                <a:solidFill>
                  <a:srgbClr val="CC3300"/>
                </a:solidFill>
                <a:latin typeface="Lucida Sans"/>
                <a:cs typeface="Lucida Sans"/>
              </a:rPr>
              <a:t>a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r</a:t>
            </a:r>
            <a:r>
              <a:rPr dirty="0" sz="1400" spc="-140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40" b="1">
                <a:solidFill>
                  <a:srgbClr val="CC3300"/>
                </a:solidFill>
                <a:latin typeface="Lucida Sans"/>
                <a:cs typeface="Lucida Sans"/>
              </a:rPr>
              <a:t>i</a:t>
            </a:r>
            <a:r>
              <a:rPr dirty="0" sz="1400" spc="-60" b="1">
                <a:solidFill>
                  <a:srgbClr val="CC3300"/>
                </a:solidFill>
                <a:latin typeface="Lucida Sans"/>
                <a:cs typeface="Lucida Sans"/>
              </a:rPr>
              <a:t>n</a:t>
            </a:r>
            <a:r>
              <a:rPr dirty="0" sz="1400" spc="-30" b="1">
                <a:solidFill>
                  <a:srgbClr val="CC3300"/>
                </a:solidFill>
                <a:latin typeface="Lucida Sans"/>
                <a:cs typeface="Lucida Sans"/>
              </a:rPr>
              <a:t>t</a:t>
            </a:r>
            <a:r>
              <a:rPr dirty="0" sz="1400" spc="-45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65" b="1">
                <a:solidFill>
                  <a:srgbClr val="CC3300"/>
                </a:solidFill>
                <a:latin typeface="Lucida Sans"/>
                <a:cs typeface="Lucida Sans"/>
              </a:rPr>
              <a:t>r</a:t>
            </a:r>
            <a:r>
              <a:rPr dirty="0" sz="1400" spc="-45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75" b="1">
                <a:solidFill>
                  <a:srgbClr val="CC3300"/>
                </a:solidFill>
                <a:latin typeface="Lucida Sans"/>
                <a:cs typeface="Lucida Sans"/>
              </a:rPr>
              <a:t>s</a:t>
            </a:r>
            <a:r>
              <a:rPr dirty="0" sz="1400" spc="-30" b="1">
                <a:solidFill>
                  <a:srgbClr val="CC3300"/>
                </a:solidFill>
                <a:latin typeface="Lucida Sans"/>
                <a:cs typeface="Lucida Sans"/>
              </a:rPr>
              <a:t>t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,</a:t>
            </a:r>
            <a:r>
              <a:rPr dirty="0" sz="1400" spc="-150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90" b="1">
                <a:solidFill>
                  <a:srgbClr val="CC3300"/>
                </a:solidFill>
                <a:latin typeface="Lucida Sans"/>
                <a:cs typeface="Lucida Sans"/>
              </a:rPr>
              <a:t>s</a:t>
            </a:r>
            <a:r>
              <a:rPr dirty="0" sz="1400" spc="-65" b="1">
                <a:solidFill>
                  <a:srgbClr val="CC3300"/>
                </a:solidFill>
                <a:latin typeface="Lucida Sans"/>
                <a:cs typeface="Lucida Sans"/>
              </a:rPr>
              <a:t>k</a:t>
            </a:r>
            <a:r>
              <a:rPr dirty="0" sz="1400" spc="-75" b="1">
                <a:solidFill>
                  <a:srgbClr val="CC3300"/>
                </a:solidFill>
                <a:latin typeface="Lucida Sans"/>
                <a:cs typeface="Lucida Sans"/>
              </a:rPr>
              <a:t>il</a:t>
            </a:r>
            <a:r>
              <a:rPr dirty="0" sz="1400" spc="-25" b="1">
                <a:solidFill>
                  <a:srgbClr val="CC3300"/>
                </a:solidFill>
                <a:latin typeface="Lucida Sans"/>
                <a:cs typeface="Lucida Sans"/>
              </a:rPr>
              <a:t>l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s</a:t>
            </a:r>
            <a:r>
              <a:rPr dirty="0" sz="1400" spc="-150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o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r</a:t>
            </a:r>
            <a:r>
              <a:rPr dirty="0" sz="1400" spc="-125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45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50" b="1">
                <a:solidFill>
                  <a:srgbClr val="CC3300"/>
                </a:solidFill>
                <a:latin typeface="Lucida Sans"/>
                <a:cs typeface="Lucida Sans"/>
              </a:rPr>
              <a:t>x</a:t>
            </a:r>
            <a:r>
              <a:rPr dirty="0" sz="1400" spc="-80" b="1">
                <a:solidFill>
                  <a:srgbClr val="CC3300"/>
                </a:solidFill>
                <a:latin typeface="Lucida Sans"/>
                <a:cs typeface="Lucida Sans"/>
              </a:rPr>
              <a:t>p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90" b="1">
                <a:solidFill>
                  <a:srgbClr val="CC3300"/>
                </a:solidFill>
                <a:latin typeface="Lucida Sans"/>
                <a:cs typeface="Lucida Sans"/>
              </a:rPr>
              <a:t>r</a:t>
            </a:r>
            <a:r>
              <a:rPr dirty="0" sz="1400" spc="-40" b="1">
                <a:solidFill>
                  <a:srgbClr val="CC3300"/>
                </a:solidFill>
                <a:latin typeface="Lucida Sans"/>
                <a:cs typeface="Lucida Sans"/>
              </a:rPr>
              <a:t>i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85" b="1">
                <a:solidFill>
                  <a:srgbClr val="CC3300"/>
                </a:solidFill>
                <a:latin typeface="Lucida Sans"/>
                <a:cs typeface="Lucida Sans"/>
              </a:rPr>
              <a:t>n</a:t>
            </a:r>
            <a:r>
              <a:rPr dirty="0" sz="1400" spc="-80" b="1">
                <a:solidFill>
                  <a:srgbClr val="CC3300"/>
                </a:solidFill>
                <a:latin typeface="Lucida Sans"/>
                <a:cs typeface="Lucida Sans"/>
              </a:rPr>
              <a:t>ce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:</a:t>
            </a:r>
            <a:r>
              <a:rPr dirty="0" sz="1400" spc="60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b="1" u="sng">
                <a:solidFill>
                  <a:srgbClr val="CC3300"/>
                </a:solidFill>
                <a:latin typeface="Lucida Sans"/>
                <a:cs typeface="Lucida Sans"/>
              </a:rPr>
              <a:t> 	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6843" y="7802510"/>
            <a:ext cx="7113905" cy="1575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-15" b="1">
                <a:solidFill>
                  <a:srgbClr val="CC3300"/>
                </a:solidFill>
                <a:latin typeface="Lucida Sans"/>
                <a:cs typeface="Lucida Sans"/>
              </a:rPr>
              <a:t>U</a:t>
            </a:r>
            <a:r>
              <a:rPr dirty="0" sz="1400" spc="-50" b="1">
                <a:solidFill>
                  <a:srgbClr val="CC3300"/>
                </a:solidFill>
                <a:latin typeface="Lucida Sans"/>
                <a:cs typeface="Lucida Sans"/>
              </a:rPr>
              <a:t>n</a:t>
            </a:r>
            <a:r>
              <a:rPr dirty="0" sz="1400" spc="-45" b="1">
                <a:solidFill>
                  <a:srgbClr val="CC3300"/>
                </a:solidFill>
                <a:latin typeface="Lucida Sans"/>
                <a:cs typeface="Lucida Sans"/>
              </a:rPr>
              <a:t>d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90" b="1">
                <a:solidFill>
                  <a:srgbClr val="CC3300"/>
                </a:solidFill>
                <a:latin typeface="Lucida Sans"/>
                <a:cs typeface="Lucida Sans"/>
              </a:rPr>
              <a:t>r</a:t>
            </a:r>
            <a:r>
              <a:rPr dirty="0" sz="1400" spc="-100" b="1">
                <a:solidFill>
                  <a:srgbClr val="CC3300"/>
                </a:solidFill>
                <a:latin typeface="Lucida Sans"/>
                <a:cs typeface="Lucida Sans"/>
              </a:rPr>
              <a:t>s</a:t>
            </a:r>
            <a:r>
              <a:rPr dirty="0" sz="1400" spc="-55" b="1">
                <a:solidFill>
                  <a:srgbClr val="CC3300"/>
                </a:solidFill>
                <a:latin typeface="Lucida Sans"/>
                <a:cs typeface="Lucida Sans"/>
              </a:rPr>
              <a:t>t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a</a:t>
            </a:r>
            <a:r>
              <a:rPr dirty="0" sz="1400" spc="-85" b="1">
                <a:solidFill>
                  <a:srgbClr val="CC3300"/>
                </a:solidFill>
                <a:latin typeface="Lucida Sans"/>
                <a:cs typeface="Lucida Sans"/>
              </a:rPr>
              <a:t>n</a:t>
            </a:r>
            <a:r>
              <a:rPr dirty="0" sz="1400" spc="-95" b="1">
                <a:solidFill>
                  <a:srgbClr val="CC3300"/>
                </a:solidFill>
                <a:latin typeface="Lucida Sans"/>
                <a:cs typeface="Lucida Sans"/>
              </a:rPr>
              <a:t>d</a:t>
            </a:r>
            <a:r>
              <a:rPr dirty="0" sz="1400" spc="-40" b="1">
                <a:solidFill>
                  <a:srgbClr val="CC3300"/>
                </a:solidFill>
                <a:latin typeface="Lucida Sans"/>
                <a:cs typeface="Lucida Sans"/>
              </a:rPr>
              <a:t>i</a:t>
            </a:r>
            <a:r>
              <a:rPr dirty="0" sz="1400" spc="-135" b="1">
                <a:solidFill>
                  <a:srgbClr val="CC3300"/>
                </a:solidFill>
                <a:latin typeface="Lucida Sans"/>
                <a:cs typeface="Lucida Sans"/>
              </a:rPr>
              <a:t>n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g</a:t>
            </a:r>
            <a:r>
              <a:rPr dirty="0" sz="1400" spc="-175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95" b="1">
                <a:solidFill>
                  <a:srgbClr val="CC3300"/>
                </a:solidFill>
                <a:latin typeface="Lucida Sans"/>
                <a:cs typeface="Lucida Sans"/>
              </a:rPr>
              <a:t>o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f</a:t>
            </a:r>
            <a:r>
              <a:rPr dirty="0" sz="1400" spc="-145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10" b="1">
                <a:solidFill>
                  <a:srgbClr val="CC3300"/>
                </a:solidFill>
                <a:latin typeface="Lucida Sans"/>
                <a:cs typeface="Lucida Sans"/>
              </a:rPr>
              <a:t>Ba</a:t>
            </a:r>
            <a:r>
              <a:rPr dirty="0" sz="1400" spc="-5" b="1">
                <a:solidFill>
                  <a:srgbClr val="CC3300"/>
                </a:solidFill>
                <a:latin typeface="Lucida Sans"/>
                <a:cs typeface="Lucida Sans"/>
              </a:rPr>
              <a:t>c</a:t>
            </a:r>
            <a:r>
              <a:rPr dirty="0" sz="1400" spc="-100" b="1">
                <a:solidFill>
                  <a:srgbClr val="CC3300"/>
                </a:solidFill>
                <a:latin typeface="Lucida Sans"/>
                <a:cs typeface="Lucida Sans"/>
              </a:rPr>
              <a:t>kg</a:t>
            </a:r>
            <a:r>
              <a:rPr dirty="0" sz="1400" spc="-114" b="1">
                <a:solidFill>
                  <a:srgbClr val="CC3300"/>
                </a:solidFill>
                <a:latin typeface="Lucida Sans"/>
                <a:cs typeface="Lucida Sans"/>
              </a:rPr>
              <a:t>r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o</a:t>
            </a:r>
            <a:r>
              <a:rPr dirty="0" sz="1400" spc="-85" b="1">
                <a:solidFill>
                  <a:srgbClr val="CC3300"/>
                </a:solidFill>
                <a:latin typeface="Lucida Sans"/>
                <a:cs typeface="Lucida Sans"/>
              </a:rPr>
              <a:t>un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d</a:t>
            </a:r>
            <a:r>
              <a:rPr dirty="0" sz="1400" spc="-110" b="1">
                <a:solidFill>
                  <a:srgbClr val="CC3300"/>
                </a:solidFill>
                <a:latin typeface="Lucida Sans"/>
                <a:cs typeface="Lucida Sans"/>
              </a:rPr>
              <a:t> </a:t>
            </a:r>
            <a:r>
              <a:rPr dirty="0" sz="1400" spc="-55" b="1">
                <a:solidFill>
                  <a:srgbClr val="CC3300"/>
                </a:solidFill>
                <a:latin typeface="Lucida Sans"/>
                <a:cs typeface="Lucida Sans"/>
              </a:rPr>
              <a:t>C</a:t>
            </a:r>
            <a:r>
              <a:rPr dirty="0" sz="1400" spc="-85" b="1">
                <a:solidFill>
                  <a:srgbClr val="CC3300"/>
                </a:solidFill>
                <a:latin typeface="Lucida Sans"/>
                <a:cs typeface="Lucida Sans"/>
              </a:rPr>
              <a:t>h</a:t>
            </a:r>
            <a:r>
              <a:rPr dirty="0" sz="1400" spc="-70" b="1">
                <a:solidFill>
                  <a:srgbClr val="CC3300"/>
                </a:solidFill>
                <a:latin typeface="Lucida Sans"/>
                <a:cs typeface="Lucida Sans"/>
              </a:rPr>
              <a:t>e</a:t>
            </a:r>
            <a:r>
              <a:rPr dirty="0" sz="1400" spc="-65" b="1">
                <a:solidFill>
                  <a:srgbClr val="CC3300"/>
                </a:solidFill>
                <a:latin typeface="Lucida Sans"/>
                <a:cs typeface="Lucida Sans"/>
              </a:rPr>
              <a:t>c</a:t>
            </a:r>
            <a:r>
              <a:rPr dirty="0" sz="1400" b="1">
                <a:solidFill>
                  <a:srgbClr val="CC3300"/>
                </a:solidFill>
                <a:latin typeface="Lucida Sans"/>
                <a:cs typeface="Lucida Sans"/>
              </a:rPr>
              <a:t>k</a:t>
            </a:r>
            <a:endParaRPr sz="1400">
              <a:latin typeface="Lucida Sans"/>
              <a:cs typeface="Lucida Sans"/>
            </a:endParaRPr>
          </a:p>
          <a:p>
            <a:pPr algn="just" marL="12700" marR="40005">
              <a:lnSpc>
                <a:spcPct val="100000"/>
              </a:lnSpc>
              <a:spcBef>
                <a:spcPts val="259"/>
              </a:spcBef>
              <a:tabLst>
                <a:tab pos="2958465" algn="l"/>
              </a:tabLst>
            </a:pP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1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rs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114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9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9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1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1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-1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 </a:t>
            </a:r>
            <a:r>
              <a:rPr dirty="0" sz="1200" spc="-13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10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ar</a:t>
            </a:r>
            <a:r>
              <a:rPr dirty="0" sz="1200" spc="1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il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 </a:t>
            </a:r>
            <a:r>
              <a:rPr dirty="0" sz="1200" spc="-13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nd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1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200" spc="4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ck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114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4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k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.  </a:t>
            </a:r>
            <a:r>
              <a:rPr dirty="0" sz="1200" spc="-1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9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-40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9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8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1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ll</a:t>
            </a:r>
            <a:r>
              <a:rPr dirty="0" sz="1200" spc="1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35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1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(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bu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8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w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ll</a:t>
            </a:r>
            <a:r>
              <a:rPr dirty="0" sz="1200" spc="1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5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limi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10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)</a:t>
            </a:r>
            <a:r>
              <a:rPr dirty="0" sz="1200" spc="7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3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8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-15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,</a:t>
            </a:r>
            <a:r>
              <a:rPr dirty="0" sz="1200" spc="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nt</a:t>
            </a:r>
            <a:r>
              <a:rPr dirty="0" sz="1200" spc="-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-150">
                <a:solidFill>
                  <a:srgbClr val="1F3863"/>
                </a:solidFill>
                <a:latin typeface="Calibri"/>
                <a:cs typeface="Calibri"/>
              </a:rPr>
              <a:t>y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,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 an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2070100" indent="-2057400">
              <a:lnSpc>
                <a:spcPct val="100000"/>
              </a:lnSpc>
              <a:tabLst>
                <a:tab pos="5008245" algn="l"/>
                <a:tab pos="5818505" algn="l"/>
                <a:tab pos="6247130" algn="l"/>
                <a:tab pos="7100570" algn="l"/>
              </a:tabLst>
            </a:pPr>
            <a:r>
              <a:rPr dirty="0" sz="1200" spc="45">
                <a:solidFill>
                  <a:srgbClr val="1F3863"/>
                </a:solidFill>
                <a:latin typeface="Calibri"/>
                <a:cs typeface="Calibri"/>
              </a:rPr>
              <a:t>Si</a:t>
            </a:r>
            <a:r>
              <a:rPr dirty="0" sz="1200" spc="45">
                <a:solidFill>
                  <a:srgbClr val="1F3863"/>
                </a:solidFill>
                <a:latin typeface="Calibri"/>
                <a:cs typeface="Calibri"/>
              </a:rPr>
              <a:t>g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u</a:t>
            </a:r>
            <a:r>
              <a:rPr dirty="0" sz="1200" spc="-30">
                <a:solidFill>
                  <a:srgbClr val="1F3863"/>
                </a:solidFill>
                <a:latin typeface="Calibri"/>
                <a:cs typeface="Calibri"/>
              </a:rPr>
              <a:t>re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r>
              <a:rPr dirty="0" sz="1200" spc="5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/</a:t>
            </a:r>
            <a:r>
              <a:rPr dirty="0" sz="1200" spc="-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/</a:t>
            </a:r>
            <a:r>
              <a:rPr dirty="0" sz="1200" spc="-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u="sng">
                <a:solidFill>
                  <a:srgbClr val="1F3863"/>
                </a:solid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600">
              <a:latin typeface="Times New Roman"/>
              <a:cs typeface="Times New Roman"/>
            </a:endParaRPr>
          </a:p>
          <a:p>
            <a:pPr algn="ctr" marL="72390">
              <a:lnSpc>
                <a:spcPct val="100000"/>
              </a:lnSpc>
            </a:pP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-1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7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dirty="0" sz="1200" spc="8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of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5">
                <a:solidFill>
                  <a:srgbClr val="1F3863"/>
                </a:solidFill>
                <a:latin typeface="Calibri"/>
                <a:cs typeface="Calibri"/>
              </a:rPr>
              <a:t>h</a:t>
            </a:r>
            <a:r>
              <a:rPr dirty="0" sz="1200" spc="2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dirty="0" sz="1200" spc="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35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dirty="0" sz="1200" spc="-10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25">
                <a:solidFill>
                  <a:srgbClr val="1F3863"/>
                </a:solidFill>
                <a:latin typeface="Calibri"/>
                <a:cs typeface="Calibri"/>
              </a:rPr>
              <a:t>an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dirty="0" sz="12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1F3863"/>
                </a:solidFill>
                <a:latin typeface="Calibri"/>
                <a:cs typeface="Calibri"/>
              </a:rPr>
              <a:t>m</a:t>
            </a:r>
            <a:r>
              <a:rPr dirty="0" sz="1200" spc="10">
                <a:solidFill>
                  <a:srgbClr val="1F3863"/>
                </a:solidFill>
                <a:latin typeface="Calibri"/>
                <a:cs typeface="Calibri"/>
              </a:rPr>
              <a:t>ai</a:t>
            </a:r>
            <a:r>
              <a:rPr dirty="0" sz="120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dirty="0" sz="1200" spc="7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200" spc="-15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dirty="0" sz="1200" spc="-25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dirty="0" sz="1200" spc="-5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3522" y="6753731"/>
            <a:ext cx="7162800" cy="0"/>
          </a:xfrm>
          <a:custGeom>
            <a:avLst/>
            <a:gdLst/>
            <a:ahLst/>
            <a:cxnLst/>
            <a:rect l="l" t="t" r="r" b="b"/>
            <a:pathLst>
              <a:path w="7162800" h="0">
                <a:moveTo>
                  <a:pt x="0" y="0"/>
                </a:moveTo>
                <a:lnTo>
                  <a:pt x="7162800" y="0"/>
                </a:lnTo>
              </a:path>
            </a:pathLst>
          </a:custGeom>
          <a:ln w="7620">
            <a:solidFill>
              <a:srgbClr val="1E37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3522" y="7092059"/>
            <a:ext cx="7162800" cy="0"/>
          </a:xfrm>
          <a:custGeom>
            <a:avLst/>
            <a:gdLst/>
            <a:ahLst/>
            <a:cxnLst/>
            <a:rect l="l" t="t" r="r" b="b"/>
            <a:pathLst>
              <a:path w="7162800" h="0">
                <a:moveTo>
                  <a:pt x="0" y="0"/>
                </a:moveTo>
                <a:lnTo>
                  <a:pt x="7162800" y="0"/>
                </a:lnTo>
              </a:path>
            </a:pathLst>
          </a:custGeom>
          <a:ln w="7620">
            <a:solidFill>
              <a:srgbClr val="1E37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3522" y="7428865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44" y="0"/>
                </a:lnTo>
              </a:path>
            </a:pathLst>
          </a:custGeom>
          <a:ln w="7620">
            <a:solidFill>
              <a:srgbClr val="1E37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V</a:t>
            </a:r>
            <a:r>
              <a:rPr dirty="0" spc="15"/>
              <a:t>o</a:t>
            </a:r>
            <a:r>
              <a:rPr dirty="0"/>
              <a:t>l</a:t>
            </a:r>
            <a:r>
              <a:rPr dirty="0" spc="15"/>
              <a:t>u</a:t>
            </a:r>
            <a:r>
              <a:rPr dirty="0" spc="-10"/>
              <a:t>n</a:t>
            </a:r>
            <a:r>
              <a:rPr dirty="0" spc="-25"/>
              <a:t>t</a:t>
            </a:r>
            <a:r>
              <a:rPr dirty="0" spc="-20"/>
              <a:t>ee</a:t>
            </a:r>
            <a:r>
              <a:rPr dirty="0" spc="-40"/>
              <a:t>r</a:t>
            </a:r>
            <a:r>
              <a:rPr dirty="0"/>
              <a:t>s</a:t>
            </a:r>
            <a:r>
              <a:rPr dirty="0" spc="5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/>
              <a:t>T</a:t>
            </a:r>
            <a:r>
              <a:rPr dirty="0" spc="-90"/>
              <a:t> </a:t>
            </a:r>
            <a:r>
              <a:rPr dirty="0" spc="-5"/>
              <a:t>h</a:t>
            </a:r>
            <a:r>
              <a:rPr dirty="0" spc="-10"/>
              <a:t>e</a:t>
            </a:r>
            <a:r>
              <a:rPr dirty="0" spc="30"/>
              <a:t> </a:t>
            </a:r>
            <a:r>
              <a:rPr dirty="0" spc="15"/>
              <a:t>N</a:t>
            </a:r>
            <a:r>
              <a:rPr dirty="0" spc="10"/>
              <a:t>a</a:t>
            </a:r>
            <a:r>
              <a:rPr dirty="0" spc="30"/>
              <a:t>t</a:t>
            </a:r>
            <a:r>
              <a:rPr dirty="0" spc="20"/>
              <a:t>i</a:t>
            </a:r>
            <a:r>
              <a:rPr dirty="0" spc="25"/>
              <a:t>o</a:t>
            </a:r>
            <a:r>
              <a:rPr dirty="0" spc="5"/>
              <a:t>n</a:t>
            </a:r>
            <a:r>
              <a:rPr dirty="0" spc="10"/>
              <a:t>a</a:t>
            </a:r>
            <a:r>
              <a:rPr dirty="0"/>
              <a:t>l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20"/>
              <a:t> </a:t>
            </a:r>
            <a:r>
              <a:rPr dirty="0" spc="35"/>
              <a:t>i</a:t>
            </a:r>
            <a:r>
              <a:rPr dirty="0" spc="30"/>
              <a:t>v</a:t>
            </a:r>
            <a:r>
              <a:rPr dirty="0" spc="35"/>
              <a:t>i</a:t>
            </a:r>
            <a:r>
              <a:rPr dirty="0"/>
              <a:t>l</a:t>
            </a:r>
            <a:r>
              <a:rPr dirty="0" spc="50"/>
              <a:t> </a:t>
            </a:r>
            <a:r>
              <a:rPr dirty="0" spc="-90"/>
              <a:t>W</a:t>
            </a:r>
            <a:r>
              <a:rPr dirty="0"/>
              <a:t>a</a:t>
            </a:r>
            <a:r>
              <a:rPr dirty="0" spc="-5"/>
              <a:t>r</a:t>
            </a:r>
            <a:r>
              <a:rPr dirty="0" spc="30"/>
              <a:t> </a:t>
            </a:r>
            <a:r>
              <a:rPr dirty="0" spc="15"/>
              <a:t>Mu</a:t>
            </a:r>
            <a:r>
              <a:rPr dirty="0" spc="10"/>
              <a:t>s</a:t>
            </a:r>
            <a:r>
              <a:rPr dirty="0" spc="0"/>
              <a:t>e</a:t>
            </a:r>
            <a:r>
              <a:rPr dirty="0" spc="15"/>
              <a:t>u</a:t>
            </a:r>
            <a:r>
              <a:rPr dirty="0"/>
              <a:t>m</a:t>
            </a:r>
            <a:r>
              <a:rPr dirty="0" spc="3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20">
                <a:latin typeface="MS Gothic"/>
                <a:cs typeface="MS Gothic"/>
              </a:rPr>
              <a:t> </a:t>
            </a:r>
            <a:r>
              <a:rPr dirty="0" spc="-10"/>
              <a:t>1</a:t>
            </a:r>
            <a:r>
              <a:rPr dirty="0" spc="55"/>
              <a:t> </a:t>
            </a:r>
            <a:r>
              <a:rPr dirty="0"/>
              <a:t>L</a:t>
            </a:r>
            <a:r>
              <a:rPr dirty="0" spc="-95"/>
              <a:t> </a:t>
            </a:r>
            <a:r>
              <a:rPr dirty="0" spc="20"/>
              <a:t>i</a:t>
            </a:r>
            <a:r>
              <a:rPr dirty="0" spc="25"/>
              <a:t>n</a:t>
            </a:r>
            <a:r>
              <a:rPr dirty="0"/>
              <a:t>c</a:t>
            </a:r>
            <a:r>
              <a:rPr dirty="0" spc="25"/>
              <a:t>o</a:t>
            </a:r>
            <a:r>
              <a:rPr dirty="0" spc="20"/>
              <a:t>l</a:t>
            </a:r>
            <a:r>
              <a:rPr dirty="0"/>
              <a:t>n</a:t>
            </a:r>
            <a:r>
              <a:rPr dirty="0" spc="45"/>
              <a:t> </a:t>
            </a:r>
            <a:r>
              <a:rPr dirty="0" spc="55"/>
              <a:t>C</a:t>
            </a:r>
            <a:r>
              <a:rPr dirty="0" spc="60"/>
              <a:t>i</a:t>
            </a:r>
            <a:r>
              <a:rPr dirty="0" spc="35"/>
              <a:t>r</a:t>
            </a:r>
            <a:r>
              <a:rPr dirty="0" spc="50"/>
              <a:t>c</a:t>
            </a:r>
            <a:r>
              <a:rPr dirty="0" spc="35"/>
              <a:t>l</a:t>
            </a:r>
            <a:r>
              <a:rPr dirty="0" spc="-10"/>
              <a:t>e</a:t>
            </a:r>
            <a:r>
              <a:rPr dirty="0" spc="5"/>
              <a:t> </a:t>
            </a:r>
            <a:r>
              <a:rPr dirty="0" spc="-35"/>
              <a:t>a</a:t>
            </a:r>
            <a:r>
              <a:rPr dirty="0" spc="-5"/>
              <a:t>t</a:t>
            </a:r>
            <a:r>
              <a:rPr dirty="0" spc="45"/>
              <a:t> </a:t>
            </a:r>
            <a:r>
              <a:rPr dirty="0" spc="70"/>
              <a:t>R</a:t>
            </a:r>
            <a:r>
              <a:rPr dirty="0" spc="15"/>
              <a:t>e</a:t>
            </a:r>
            <a:r>
              <a:rPr dirty="0" spc="10"/>
              <a:t>s</a:t>
            </a:r>
            <a:r>
              <a:rPr dirty="0" spc="15"/>
              <a:t>e</a:t>
            </a:r>
            <a:r>
              <a:rPr dirty="0" spc="25"/>
              <a:t>r</a:t>
            </a:r>
            <a:r>
              <a:rPr dirty="0" spc="-25"/>
              <a:t>v</a:t>
            </a:r>
            <a:r>
              <a:rPr dirty="0" spc="15"/>
              <a:t>o</a:t>
            </a:r>
            <a:r>
              <a:rPr dirty="0" spc="10"/>
              <a:t>i</a:t>
            </a:r>
            <a:r>
              <a:rPr dirty="0"/>
              <a:t>r</a:t>
            </a:r>
            <a:r>
              <a:rPr dirty="0" spc="40"/>
              <a:t> </a:t>
            </a:r>
            <a:r>
              <a:rPr dirty="0" spc="-30"/>
              <a:t>P</a:t>
            </a:r>
            <a:r>
              <a:rPr dirty="0" spc="25"/>
              <a:t>ar</a:t>
            </a:r>
            <a:r>
              <a:rPr dirty="0" spc="-10"/>
              <a:t>k</a:t>
            </a:r>
            <a:r>
              <a:rPr dirty="0" spc="80"/>
              <a:t> </a:t>
            </a:r>
            <a:r>
              <a:rPr dirty="0">
                <a:latin typeface="MS Gothic"/>
                <a:cs typeface="MS Gothic"/>
              </a:rPr>
              <a:t>❖</a:t>
            </a:r>
            <a:r>
              <a:rPr dirty="0" spc="-434">
                <a:latin typeface="MS Gothic"/>
                <a:cs typeface="MS Gothic"/>
              </a:rPr>
              <a:t> </a:t>
            </a:r>
            <a:r>
              <a:rPr dirty="0" spc="55"/>
              <a:t>H</a:t>
            </a:r>
            <a:r>
              <a:rPr dirty="0" spc="60"/>
              <a:t>a</a:t>
            </a:r>
            <a:r>
              <a:rPr dirty="0" spc="60"/>
              <a:t>r</a:t>
            </a:r>
            <a:r>
              <a:rPr dirty="0" spc="25"/>
              <a:t>ri</a:t>
            </a:r>
            <a:r>
              <a:rPr dirty="0" spc="20"/>
              <a:t>s</a:t>
            </a:r>
            <a:r>
              <a:rPr dirty="0" spc="25"/>
              <a:t>bu</a:t>
            </a:r>
            <a:r>
              <a:rPr dirty="0" spc="-5"/>
              <a:t>r</a:t>
            </a:r>
            <a:r>
              <a:rPr dirty="0" spc="5"/>
              <a:t>g</a:t>
            </a:r>
            <a:r>
              <a:rPr dirty="0" spc="-5"/>
              <a:t>,</a:t>
            </a:r>
            <a:r>
              <a:rPr dirty="0" spc="5"/>
              <a:t> </a:t>
            </a:r>
            <a:r>
              <a:rPr dirty="0" spc="-150"/>
              <a:t>P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110"/>
              <a:t> </a:t>
            </a:r>
            <a:r>
              <a:rPr dirty="0" spc="0"/>
              <a:t>17103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Mary Beth Kerekes</dc:creator>
  <dc:title>PowerPoint Presentation</dc:title>
  <dcterms:created xsi:type="dcterms:W3CDTF">2025-05-12T14:45:05Z</dcterms:created>
  <dcterms:modified xsi:type="dcterms:W3CDTF">2025-05-12T14:45:05Z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2025-05-12T00:00:00Z</vt:filetime>
  </property>
  <property fmtid="{D5CDD505-2E9C-101B-9397-08002B2CF9AE}" pid="3" name="LastSaved">
    <vt:filetime>2025-05-12T00:00:00Z</vt:filetime>
  </property>
</Properties>
</file>